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4" r:id="rId4"/>
  </p:sldMasterIdLst>
  <p:notesMasterIdLst>
    <p:notesMasterId r:id="rId33"/>
  </p:notesMasterIdLst>
  <p:handoutMasterIdLst>
    <p:handoutMasterId r:id="rId34"/>
  </p:handoutMasterIdLst>
  <p:sldIdLst>
    <p:sldId id="4884" r:id="rId5"/>
    <p:sldId id="5172" r:id="rId6"/>
    <p:sldId id="4914" r:id="rId7"/>
    <p:sldId id="5189" r:id="rId8"/>
    <p:sldId id="5233" r:id="rId9"/>
    <p:sldId id="5234" r:id="rId10"/>
    <p:sldId id="5235" r:id="rId11"/>
    <p:sldId id="5236" r:id="rId12"/>
    <p:sldId id="5237" r:id="rId13"/>
    <p:sldId id="5238" r:id="rId14"/>
    <p:sldId id="5154" r:id="rId15"/>
    <p:sldId id="5193" r:id="rId16"/>
    <p:sldId id="5192" r:id="rId17"/>
    <p:sldId id="5191" r:id="rId18"/>
    <p:sldId id="5183" r:id="rId19"/>
    <p:sldId id="5198" r:id="rId20"/>
    <p:sldId id="5194" r:id="rId21"/>
    <p:sldId id="5195" r:id="rId22"/>
    <p:sldId id="5184" r:id="rId23"/>
    <p:sldId id="5201" r:id="rId24"/>
    <p:sldId id="5196" r:id="rId25"/>
    <p:sldId id="5197" r:id="rId26"/>
    <p:sldId id="5232" r:id="rId27"/>
    <p:sldId id="5181" r:id="rId28"/>
    <p:sldId id="5180" r:id="rId29"/>
    <p:sldId id="5171" r:id="rId30"/>
    <p:sldId id="5200" r:id="rId31"/>
    <p:sldId id="51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ew Buhr" initials="DB" lastIdx="14" clrIdx="0">
    <p:extLst>
      <p:ext uri="{19B8F6BF-5375-455C-9EA6-DF929625EA0E}">
        <p15:presenceInfo xmlns:p15="http://schemas.microsoft.com/office/powerpoint/2012/main" userId="S::Drew.Buhr@mnp.ca::72304154-6564-4c7d-a2e1-0303e267bffe" providerId="AD"/>
      </p:ext>
    </p:extLst>
  </p:cmAuthor>
  <p:cmAuthor id="2" name="Trac Bo" initials="TB" lastIdx="4" clrIdx="1">
    <p:extLst>
      <p:ext uri="{19B8F6BF-5375-455C-9EA6-DF929625EA0E}">
        <p15:presenceInfo xmlns:p15="http://schemas.microsoft.com/office/powerpoint/2012/main" userId="S::Trac.Bo@mnp.ca::a4f46ccf-2aed-4218-87e3-b1435bbc9313" providerId="AD"/>
      </p:ext>
    </p:extLst>
  </p:cmAuthor>
  <p:cmAuthor id="3" name="Melanie Dodson" initials="MD" lastIdx="7" clrIdx="2">
    <p:extLst>
      <p:ext uri="{19B8F6BF-5375-455C-9EA6-DF929625EA0E}">
        <p15:presenceInfo xmlns:p15="http://schemas.microsoft.com/office/powerpoint/2012/main" userId="S::Melanie.Dodson@mnp.ca::e4f4032a-2731-4e33-a0d1-4be5c59fc4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C4F"/>
    <a:srgbClr val="FFFFFF"/>
    <a:srgbClr val="6F8A95"/>
    <a:srgbClr val="107F8A"/>
    <a:srgbClr val="85A8AE"/>
    <a:srgbClr val="F7F7F7"/>
    <a:srgbClr val="000000"/>
    <a:srgbClr val="0A3343"/>
    <a:srgbClr val="1283C6"/>
    <a:srgbClr val="EE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AE3C19-B80E-4321-8DE9-F4B1412D46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6C1BDA60-BE04-4351-A473-C30D9A71EE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40C537-679C-4698-A06B-431B2D22C055}" type="datetimeFigureOut">
              <a:rPr lang="en-CA" smtClean="0"/>
              <a:t>16/11/2021</a:t>
            </a:fld>
            <a:endParaRPr lang="en-CA"/>
          </a:p>
        </p:txBody>
      </p:sp>
      <p:sp>
        <p:nvSpPr>
          <p:cNvPr id="4" name="Footer Placeholder 3">
            <a:extLst>
              <a:ext uri="{FF2B5EF4-FFF2-40B4-BE49-F238E27FC236}">
                <a16:creationId xmlns:a16="http://schemas.microsoft.com/office/drawing/2014/main" id="{448ABE44-9A80-4277-92EB-AE2AA29B63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D2E1E869-04D4-4131-B03F-C500A7F6B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C49490-CFA8-4E19-9DE6-F306E39C5FC3}" type="slidenum">
              <a:rPr lang="en-CA" smtClean="0"/>
              <a:t>‹#›</a:t>
            </a:fld>
            <a:endParaRPr lang="en-CA"/>
          </a:p>
        </p:txBody>
      </p:sp>
    </p:spTree>
    <p:extLst>
      <p:ext uri="{BB962C8B-B14F-4D97-AF65-F5344CB8AC3E}">
        <p14:creationId xmlns:p14="http://schemas.microsoft.com/office/powerpoint/2010/main" val="406663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3ED89-C09B-4261-A1C1-C47A7B84E0E3}" type="datetimeFigureOut">
              <a:rPr lang="en-CA" smtClean="0"/>
              <a:t>16/11/2021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ED367-3341-4ADE-AD65-31F6F17B4BC0}" type="slidenum">
              <a:rPr lang="en-CA" smtClean="0"/>
              <a:t>‹#›</a:t>
            </a:fld>
            <a:endParaRPr lang="en-CA"/>
          </a:p>
        </p:txBody>
      </p:sp>
    </p:spTree>
    <p:extLst>
      <p:ext uri="{BB962C8B-B14F-4D97-AF65-F5344CB8AC3E}">
        <p14:creationId xmlns:p14="http://schemas.microsoft.com/office/powerpoint/2010/main" val="180391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a:t>
            </a:fld>
            <a:endParaRPr lang="en-CA"/>
          </a:p>
        </p:txBody>
      </p:sp>
    </p:spTree>
    <p:extLst>
      <p:ext uri="{BB962C8B-B14F-4D97-AF65-F5344CB8AC3E}">
        <p14:creationId xmlns:p14="http://schemas.microsoft.com/office/powerpoint/2010/main" val="623336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16</a:t>
            </a:fld>
            <a:endParaRPr lang="en-CA"/>
          </a:p>
        </p:txBody>
      </p:sp>
    </p:spTree>
    <p:extLst>
      <p:ext uri="{BB962C8B-B14F-4D97-AF65-F5344CB8AC3E}">
        <p14:creationId xmlns:p14="http://schemas.microsoft.com/office/powerpoint/2010/main" val="98325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3ED367-3341-4ADE-AD65-31F6F17B4BC0}" type="slidenum">
              <a:rPr lang="en-CA" smtClean="0"/>
              <a:t>3</a:t>
            </a:fld>
            <a:endParaRPr lang="en-CA"/>
          </a:p>
        </p:txBody>
      </p:sp>
    </p:spTree>
    <p:extLst>
      <p:ext uri="{BB962C8B-B14F-4D97-AF65-F5344CB8AC3E}">
        <p14:creationId xmlns:p14="http://schemas.microsoft.com/office/powerpoint/2010/main" val="277539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4</a:t>
            </a:fld>
            <a:endParaRPr lang="en-CA"/>
          </a:p>
        </p:txBody>
      </p:sp>
    </p:spTree>
    <p:extLst>
      <p:ext uri="{BB962C8B-B14F-4D97-AF65-F5344CB8AC3E}">
        <p14:creationId xmlns:p14="http://schemas.microsoft.com/office/powerpoint/2010/main" val="114283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5</a:t>
            </a:fld>
            <a:endParaRPr lang="en-CA"/>
          </a:p>
        </p:txBody>
      </p:sp>
    </p:spTree>
    <p:extLst>
      <p:ext uri="{BB962C8B-B14F-4D97-AF65-F5344CB8AC3E}">
        <p14:creationId xmlns:p14="http://schemas.microsoft.com/office/powerpoint/2010/main" val="20872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6</a:t>
            </a:fld>
            <a:endParaRPr lang="en-CA"/>
          </a:p>
        </p:txBody>
      </p:sp>
    </p:spTree>
    <p:extLst>
      <p:ext uri="{BB962C8B-B14F-4D97-AF65-F5344CB8AC3E}">
        <p14:creationId xmlns:p14="http://schemas.microsoft.com/office/powerpoint/2010/main" val="108535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7</a:t>
            </a:fld>
            <a:endParaRPr lang="en-CA"/>
          </a:p>
        </p:txBody>
      </p:sp>
    </p:spTree>
    <p:extLst>
      <p:ext uri="{BB962C8B-B14F-4D97-AF65-F5344CB8AC3E}">
        <p14:creationId xmlns:p14="http://schemas.microsoft.com/office/powerpoint/2010/main" val="3135406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8</a:t>
            </a:fld>
            <a:endParaRPr lang="en-CA"/>
          </a:p>
        </p:txBody>
      </p:sp>
    </p:spTree>
    <p:extLst>
      <p:ext uri="{BB962C8B-B14F-4D97-AF65-F5344CB8AC3E}">
        <p14:creationId xmlns:p14="http://schemas.microsoft.com/office/powerpoint/2010/main" val="149963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9</a:t>
            </a:fld>
            <a:endParaRPr lang="en-CA"/>
          </a:p>
        </p:txBody>
      </p:sp>
    </p:spTree>
    <p:extLst>
      <p:ext uri="{BB962C8B-B14F-4D97-AF65-F5344CB8AC3E}">
        <p14:creationId xmlns:p14="http://schemas.microsoft.com/office/powerpoint/2010/main" val="162317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10</a:t>
            </a:fld>
            <a:endParaRPr lang="en-CA"/>
          </a:p>
        </p:txBody>
      </p:sp>
    </p:spTree>
    <p:extLst>
      <p:ext uri="{BB962C8B-B14F-4D97-AF65-F5344CB8AC3E}">
        <p14:creationId xmlns:p14="http://schemas.microsoft.com/office/powerpoint/2010/main" val="390253727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svg"/><Relationship Id="rId7"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svg"/><Relationship Id="rId7"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 Option 1">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0" name="Picture Placeholder 15">
            <a:extLst>
              <a:ext uri="{FF2B5EF4-FFF2-40B4-BE49-F238E27FC236}">
                <a16:creationId xmlns:a16="http://schemas.microsoft.com/office/drawing/2014/main" id="{13922EE5-A2E7-4946-AA29-8BDA00B06FF1}"/>
              </a:ext>
            </a:extLst>
          </p:cNvPr>
          <p:cNvSpPr>
            <a:spLocks noGrp="1"/>
          </p:cNvSpPr>
          <p:nvPr>
            <p:ph type="pic" sz="quarter" idx="17" hasCustomPrompt="1"/>
          </p:nvPr>
        </p:nvSpPr>
        <p:spPr>
          <a:xfrm>
            <a:off x="636588" y="636588"/>
            <a:ext cx="923925" cy="822325"/>
          </a:xfrm>
        </p:spPr>
        <p:txBody>
          <a:bodyPr>
            <a:normAutofit/>
          </a:bodyPr>
          <a:lstStyle>
            <a:lvl1pPr marL="0" indent="0" algn="ctr">
              <a:buNone/>
              <a:defRPr sz="800"/>
            </a:lvl1pPr>
          </a:lstStyle>
          <a:p>
            <a:r>
              <a:rPr lang="en-CA"/>
              <a:t>Click icon to upload client logo</a:t>
            </a:r>
          </a:p>
        </p:txBody>
      </p:sp>
      <p:pic>
        <p:nvPicPr>
          <p:cNvPr id="9" name="Picture 8">
            <a:extLst>
              <a:ext uri="{FF2B5EF4-FFF2-40B4-BE49-F238E27FC236}">
                <a16:creationId xmlns:a16="http://schemas.microsoft.com/office/drawing/2014/main" id="{892416D4-25A2-45AF-86A2-9EE05CAD1D6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27753" y="5930752"/>
            <a:ext cx="1007016" cy="217064"/>
          </a:xfrm>
          <a:prstGeom prst="rect">
            <a:avLst/>
          </a:prstGeom>
        </p:spPr>
      </p:pic>
      <p:pic>
        <p:nvPicPr>
          <p:cNvPr id="12" name="Picture 11">
            <a:extLst>
              <a:ext uri="{FF2B5EF4-FFF2-40B4-BE49-F238E27FC236}">
                <a16:creationId xmlns:a16="http://schemas.microsoft.com/office/drawing/2014/main" id="{5F23BE97-7087-4219-BA44-0638D34B7FF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27398" y="5768846"/>
            <a:ext cx="831189" cy="430905"/>
          </a:xfrm>
          <a:prstGeom prst="rect">
            <a:avLst/>
          </a:prstGeom>
        </p:spPr>
      </p:pic>
      <p:pic>
        <p:nvPicPr>
          <p:cNvPr id="16" name="Picture 15">
            <a:extLst>
              <a:ext uri="{FF2B5EF4-FFF2-40B4-BE49-F238E27FC236}">
                <a16:creationId xmlns:a16="http://schemas.microsoft.com/office/drawing/2014/main" id="{6F4F60F1-4478-4400-A69A-E8ADBEC540A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193559" y="597260"/>
            <a:ext cx="1435091" cy="504043"/>
          </a:xfrm>
          <a:prstGeom prst="rect">
            <a:avLst/>
          </a:prstGeom>
        </p:spPr>
      </p:pic>
      <p:pic>
        <p:nvPicPr>
          <p:cNvPr id="19" name="Picture 18" descr="A close up of a logo&#10;&#10;Description automatically generated">
            <a:extLst>
              <a:ext uri="{FF2B5EF4-FFF2-40B4-BE49-F238E27FC236}">
                <a16:creationId xmlns:a16="http://schemas.microsoft.com/office/drawing/2014/main" id="{AA923BE8-FD65-45B8-B5EA-8625DDE7D88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36587" y="5714680"/>
            <a:ext cx="2938462" cy="550962"/>
          </a:xfrm>
          <a:prstGeom prst="rect">
            <a:avLst/>
          </a:prstGeom>
        </p:spPr>
      </p:pic>
      <p:sp>
        <p:nvSpPr>
          <p:cNvPr id="21" name="Text Placeholder 9">
            <a:extLst>
              <a:ext uri="{FF2B5EF4-FFF2-40B4-BE49-F238E27FC236}">
                <a16:creationId xmlns:a16="http://schemas.microsoft.com/office/drawing/2014/main" id="{E8535D30-E809-4A5A-8817-2FE2C7B8DAA3}"/>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tx1"/>
                </a:solidFill>
              </a:defRPr>
            </a:lvl1pPr>
          </a:lstStyle>
          <a:p>
            <a:pPr lvl="0"/>
            <a:r>
              <a:rPr lang="en-CA"/>
              <a:t>Month #, 2020</a:t>
            </a:r>
          </a:p>
        </p:txBody>
      </p:sp>
      <p:sp>
        <p:nvSpPr>
          <p:cNvPr id="11" name="Title Placeholder 1">
            <a:extLst>
              <a:ext uri="{FF2B5EF4-FFF2-40B4-BE49-F238E27FC236}">
                <a16:creationId xmlns:a16="http://schemas.microsoft.com/office/drawing/2014/main" id="{87DF1B9E-94D4-46C0-867D-5C819417D90F}"/>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tx2"/>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8D323EAB-D982-44F7-B076-B9A33D0A6408}"/>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37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Title, Sub">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F1B393F-D93D-44CA-A329-6B1FFD976CCB}"/>
              </a:ext>
            </a:extLst>
          </p:cNvPr>
          <p:cNvSpPr>
            <a:spLocks noGrp="1"/>
          </p:cNvSpPr>
          <p:nvPr>
            <p:ph type="body" idx="1"/>
          </p:nvPr>
        </p:nvSpPr>
        <p:spPr>
          <a:xfrm>
            <a:off x="642951" y="1198270"/>
            <a:ext cx="10915637" cy="312008"/>
          </a:xfrm>
          <a:prstGeom prst="rect">
            <a:avLst/>
          </a:prstGeom>
        </p:spPr>
        <p:txBody>
          <a:bodyPr wrap="square" anchor="t" anchorCtr="0">
            <a:spAutoFit/>
          </a:bodyPr>
          <a:lstStyle>
            <a:lvl1pPr marL="0" indent="0">
              <a:buNone/>
              <a:defRPr sz="20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998CFF6A-22B4-4E80-969D-CF8FE8009A7B}"/>
              </a:ext>
            </a:extLst>
          </p:cNvPr>
          <p:cNvSpPr>
            <a:spLocks noGrp="1"/>
          </p:cNvSpPr>
          <p:nvPr>
            <p:ph type="title"/>
          </p:nvPr>
        </p:nvSpPr>
        <p:spPr>
          <a:xfrm>
            <a:off x="642951" y="644272"/>
            <a:ext cx="10906098" cy="553998"/>
          </a:xfr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E85ADE59-26ED-4975-9304-FC7888304BBE}"/>
              </a:ext>
            </a:extLst>
          </p:cNvPr>
          <p:cNvSpPr>
            <a:spLocks noGrp="1"/>
          </p:cNvSpPr>
          <p:nvPr>
            <p:ph type="sldNum" sz="quarter" idx="10"/>
          </p:nvPr>
        </p:nvSpPr>
        <p:spPr/>
        <p:txBody>
          <a:bodyPr/>
          <a:lstStyle/>
          <a:p>
            <a:fld id="{524D1A82-BAD5-4898-8C77-C821410AB1EA}" type="slidenum">
              <a:rPr lang="en-CA" smtClean="0"/>
              <a:t>‹#›</a:t>
            </a:fld>
            <a:endParaRPr lang="en-CA"/>
          </a:p>
        </p:txBody>
      </p:sp>
    </p:spTree>
    <p:extLst>
      <p:ext uri="{BB962C8B-B14F-4D97-AF65-F5344CB8AC3E}">
        <p14:creationId xmlns:p14="http://schemas.microsoft.com/office/powerpoint/2010/main" val="200980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2AB0C2-50DA-4F7A-AC15-549C95CBFC67}"/>
              </a:ext>
            </a:extLst>
          </p:cNvPr>
          <p:cNvSpPr>
            <a:spLocks noGrp="1"/>
          </p:cNvSpPr>
          <p:nvPr>
            <p:ph type="title"/>
          </p:nvPr>
        </p:nvSpPr>
        <p:spPr/>
        <p:txBody>
          <a:bodyPr/>
          <a:lstStyle/>
          <a:p>
            <a:r>
              <a:rPr lang="en-US"/>
              <a:t>Click to edit Master title style</a:t>
            </a:r>
            <a:endParaRPr lang="en-CA"/>
          </a:p>
        </p:txBody>
      </p:sp>
      <p:sp>
        <p:nvSpPr>
          <p:cNvPr id="5" name="Content Placeholder 4">
            <a:extLst>
              <a:ext uri="{FF2B5EF4-FFF2-40B4-BE49-F238E27FC236}">
                <a16:creationId xmlns:a16="http://schemas.microsoft.com/office/drawing/2014/main" id="{FDF676A2-AB15-4CF2-BA71-92DEA7D3C164}"/>
              </a:ext>
            </a:extLst>
          </p:cNvPr>
          <p:cNvSpPr>
            <a:spLocks noGrp="1"/>
          </p:cNvSpPr>
          <p:nvPr>
            <p:ph sz="quarter" idx="13"/>
          </p:nvPr>
        </p:nvSpPr>
        <p:spPr>
          <a:xfrm>
            <a:off x="642938" y="1585913"/>
            <a:ext cx="10915650"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a:extLst>
              <a:ext uri="{FF2B5EF4-FFF2-40B4-BE49-F238E27FC236}">
                <a16:creationId xmlns:a16="http://schemas.microsoft.com/office/drawing/2014/main" id="{FC7824A0-63EF-4FE4-83D4-D0A76780332E}"/>
              </a:ext>
            </a:extLst>
          </p:cNvPr>
          <p:cNvSpPr>
            <a:spLocks noGrp="1"/>
          </p:cNvSpPr>
          <p:nvPr>
            <p:ph type="sldNum" sz="quarter" idx="14"/>
          </p:nvPr>
        </p:nvSpPr>
        <p:spPr/>
        <p:txBody>
          <a:bodyPr/>
          <a:lstStyle/>
          <a:p>
            <a:fld id="{524D1A82-BAD5-4898-8C77-C821410AB1EA}" type="slidenum">
              <a:rPr lang="en-CA" smtClean="0"/>
              <a:t>‹#›</a:t>
            </a:fld>
            <a:endParaRPr lang="en-CA"/>
          </a:p>
        </p:txBody>
      </p:sp>
    </p:spTree>
    <p:extLst>
      <p:ext uri="{BB962C8B-B14F-4D97-AF65-F5344CB8AC3E}">
        <p14:creationId xmlns:p14="http://schemas.microsoft.com/office/powerpoint/2010/main" val="115311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4335-1D41-4AC9-8B94-3C4F77CA8616}"/>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F5B0D004-6310-4EE8-BD27-77B3BA54C5B2}"/>
              </a:ext>
            </a:extLst>
          </p:cNvPr>
          <p:cNvSpPr>
            <a:spLocks noGrp="1"/>
          </p:cNvSpPr>
          <p:nvPr>
            <p:ph type="sldNum" sz="quarter" idx="12"/>
          </p:nvPr>
        </p:nvSpPr>
        <p:spPr/>
        <p:txBody>
          <a:bodyPr/>
          <a:lstStyle/>
          <a:p>
            <a:fld id="{524D1A82-BAD5-4898-8C77-C821410AB1EA}" type="slidenum">
              <a:rPr lang="en-CA" smtClean="0"/>
              <a:pPr/>
              <a:t>‹#›</a:t>
            </a:fld>
            <a:endParaRPr lang="en-CA"/>
          </a:p>
        </p:txBody>
      </p:sp>
      <p:sp>
        <p:nvSpPr>
          <p:cNvPr id="6" name="Text Placeholder 2">
            <a:extLst>
              <a:ext uri="{FF2B5EF4-FFF2-40B4-BE49-F238E27FC236}">
                <a16:creationId xmlns:a16="http://schemas.microsoft.com/office/drawing/2014/main" id="{84BE2AAD-0E8C-4287-990F-DEDD12D2BB68}"/>
              </a:ext>
            </a:extLst>
          </p:cNvPr>
          <p:cNvSpPr>
            <a:spLocks noGrp="1"/>
          </p:cNvSpPr>
          <p:nvPr>
            <p:ph type="body" idx="1"/>
          </p:nvPr>
        </p:nvSpPr>
        <p:spPr>
          <a:xfrm>
            <a:off x="642951" y="1198270"/>
            <a:ext cx="10915637" cy="312008"/>
          </a:xfrm>
          <a:prstGeom prst="rect">
            <a:avLst/>
          </a:prstGeom>
        </p:spPr>
        <p:txBody>
          <a:bodyPr wrap="square" anchor="t" anchorCtr="0">
            <a:spAutoFit/>
          </a:bodyPr>
          <a:lstStyle>
            <a:lvl1pPr marL="0" indent="0">
              <a:buNone/>
              <a:defRPr sz="20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4">
            <a:extLst>
              <a:ext uri="{FF2B5EF4-FFF2-40B4-BE49-F238E27FC236}">
                <a16:creationId xmlns:a16="http://schemas.microsoft.com/office/drawing/2014/main" id="{CBF68691-C182-43AB-90B4-FBC93A03536C}"/>
              </a:ext>
            </a:extLst>
          </p:cNvPr>
          <p:cNvSpPr>
            <a:spLocks noGrp="1"/>
          </p:cNvSpPr>
          <p:nvPr>
            <p:ph sz="quarter" idx="13"/>
          </p:nvPr>
        </p:nvSpPr>
        <p:spPr>
          <a:xfrm>
            <a:off x="642938" y="1752268"/>
            <a:ext cx="10915650" cy="4485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28481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8" y="1585913"/>
            <a:ext cx="5381625" cy="4651375"/>
          </a:xfrm>
          <a:noFill/>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6162675" y="1585913"/>
            <a:ext cx="5395913"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CB315589-11A8-4BED-8532-1C4C4FE8C650}"/>
              </a:ext>
            </a:extLst>
          </p:cNvPr>
          <p:cNvSpPr>
            <a:spLocks noGrp="1"/>
          </p:cNvSpPr>
          <p:nvPr>
            <p:ph type="sldNum" sz="quarter" idx="15"/>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104737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 2 Column - Grey B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8" y="1585913"/>
            <a:ext cx="5381625" cy="4627815"/>
          </a:xfrm>
          <a:solidFill>
            <a:schemeClr val="bg1"/>
          </a:solidFill>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6162675" y="1585913"/>
            <a:ext cx="5395913" cy="4627815"/>
          </a:xfrm>
          <a:solidFill>
            <a:schemeClr val="bg1"/>
          </a:solidFill>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5F365594-A585-4C78-BE76-3C7E884C1E3D}"/>
              </a:ext>
            </a:extLst>
          </p:cNvPr>
          <p:cNvSpPr>
            <a:spLocks noGrp="1"/>
          </p:cNvSpPr>
          <p:nvPr>
            <p:ph type="sldNum" sz="quarter" idx="15"/>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259374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8" y="2213361"/>
            <a:ext cx="5381625" cy="4000367"/>
          </a:xfrm>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6162675" y="2213361"/>
            <a:ext cx="5395913" cy="40003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ext Placeholder 2">
            <a:extLst>
              <a:ext uri="{FF2B5EF4-FFF2-40B4-BE49-F238E27FC236}">
                <a16:creationId xmlns:a16="http://schemas.microsoft.com/office/drawing/2014/main" id="{ED63A7BA-CD71-449D-8F1C-96E05A3FCD32}"/>
              </a:ext>
            </a:extLst>
          </p:cNvPr>
          <p:cNvSpPr>
            <a:spLocks noGrp="1"/>
          </p:cNvSpPr>
          <p:nvPr>
            <p:ph type="body" idx="1"/>
          </p:nvPr>
        </p:nvSpPr>
        <p:spPr>
          <a:xfrm>
            <a:off x="642951" y="1585913"/>
            <a:ext cx="5381612" cy="436786"/>
          </a:xfrm>
          <a:prstGeom prst="rect">
            <a:avLst/>
          </a:prstGeom>
        </p:spPr>
        <p:txBody>
          <a:bodyPr wrap="square" rIns="108000" anchor="t" anchorCtr="0">
            <a:spAutoFit/>
          </a:bodyPr>
          <a:lstStyle>
            <a:lvl1pPr marL="0" indent="0">
              <a:buNone/>
              <a:defRPr sz="28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a:extLst>
              <a:ext uri="{FF2B5EF4-FFF2-40B4-BE49-F238E27FC236}">
                <a16:creationId xmlns:a16="http://schemas.microsoft.com/office/drawing/2014/main" id="{5BB1DAA5-5150-4970-979C-0613B1FF95E8}"/>
              </a:ext>
            </a:extLst>
          </p:cNvPr>
          <p:cNvSpPr>
            <a:spLocks noGrp="1"/>
          </p:cNvSpPr>
          <p:nvPr>
            <p:ph type="body" idx="15"/>
          </p:nvPr>
        </p:nvSpPr>
        <p:spPr>
          <a:xfrm>
            <a:off x="6162674" y="1585913"/>
            <a:ext cx="5395913" cy="436786"/>
          </a:xfrm>
          <a:prstGeom prst="rect">
            <a:avLst/>
          </a:prstGeom>
        </p:spPr>
        <p:txBody>
          <a:bodyPr wrap="square" anchor="t" anchorCtr="0">
            <a:spAutoFit/>
          </a:bodyPr>
          <a:lstStyle>
            <a:lvl1pPr marL="0" indent="0">
              <a:buNone/>
              <a:defRPr sz="28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Slide Number Placeholder 2">
            <a:extLst>
              <a:ext uri="{FF2B5EF4-FFF2-40B4-BE49-F238E27FC236}">
                <a16:creationId xmlns:a16="http://schemas.microsoft.com/office/drawing/2014/main" id="{87A7DBD8-4A5C-4775-9D29-AB241220292E}"/>
              </a:ext>
            </a:extLst>
          </p:cNvPr>
          <p:cNvSpPr>
            <a:spLocks noGrp="1"/>
          </p:cNvSpPr>
          <p:nvPr>
            <p:ph type="sldNum" sz="quarter" idx="16"/>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206686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9" y="1585913"/>
            <a:ext cx="3548062" cy="4651375"/>
          </a:xfrm>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8010526" y="1585913"/>
            <a:ext cx="3548062"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8">
            <a:extLst>
              <a:ext uri="{FF2B5EF4-FFF2-40B4-BE49-F238E27FC236}">
                <a16:creationId xmlns:a16="http://schemas.microsoft.com/office/drawing/2014/main" id="{04E3A92E-8DEA-4B18-8398-59C498F1658D}"/>
              </a:ext>
            </a:extLst>
          </p:cNvPr>
          <p:cNvSpPr>
            <a:spLocks noGrp="1"/>
          </p:cNvSpPr>
          <p:nvPr>
            <p:ph sz="quarter" idx="15"/>
          </p:nvPr>
        </p:nvSpPr>
        <p:spPr>
          <a:xfrm>
            <a:off x="4326732" y="1585913"/>
            <a:ext cx="3548062" cy="4651375"/>
          </a:xfrm>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FDAFB897-71D9-418C-9F30-5ACBC06323E6}"/>
              </a:ext>
            </a:extLst>
          </p:cNvPr>
          <p:cNvSpPr>
            <a:spLocks noGrp="1"/>
          </p:cNvSpPr>
          <p:nvPr>
            <p:ph type="sldNum" sz="quarter" idx="16"/>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16776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Image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10" name="Picture Placeholder 3">
            <a:extLst>
              <a:ext uri="{FF2B5EF4-FFF2-40B4-BE49-F238E27FC236}">
                <a16:creationId xmlns:a16="http://schemas.microsoft.com/office/drawing/2014/main" id="{D396B389-2043-467D-93A9-2D532A76439D}"/>
              </a:ext>
            </a:extLst>
          </p:cNvPr>
          <p:cNvSpPr>
            <a:spLocks noGrp="1"/>
          </p:cNvSpPr>
          <p:nvPr>
            <p:ph type="pic" sz="quarter" idx="17" hasCustomPrompt="1"/>
          </p:nvPr>
        </p:nvSpPr>
        <p:spPr>
          <a:xfrm>
            <a:off x="4321969" y="1585913"/>
            <a:ext cx="3548062" cy="1776412"/>
          </a:xfrm>
          <a:solidFill>
            <a:schemeClr val="bg2"/>
          </a:solidFill>
        </p:spPr>
        <p:txBody>
          <a:bodyPr>
            <a:normAutofit/>
          </a:bodyPr>
          <a:lstStyle>
            <a:lvl1pPr marL="0" indent="0" algn="ctr">
              <a:buNone/>
              <a:defRPr sz="2000"/>
            </a:lvl1pPr>
          </a:lstStyle>
          <a:p>
            <a:r>
              <a:rPr lang="en-CA"/>
              <a:t>Click icon to insert image</a:t>
            </a:r>
          </a:p>
        </p:txBody>
      </p:sp>
      <p:sp>
        <p:nvSpPr>
          <p:cNvPr id="11" name="Picture Placeholder 3">
            <a:extLst>
              <a:ext uri="{FF2B5EF4-FFF2-40B4-BE49-F238E27FC236}">
                <a16:creationId xmlns:a16="http://schemas.microsoft.com/office/drawing/2014/main" id="{91765FFD-5E40-4397-8930-BE6BC9EEBECA}"/>
              </a:ext>
            </a:extLst>
          </p:cNvPr>
          <p:cNvSpPr>
            <a:spLocks noGrp="1"/>
          </p:cNvSpPr>
          <p:nvPr>
            <p:ph type="pic" sz="quarter" idx="18" hasCustomPrompt="1"/>
          </p:nvPr>
        </p:nvSpPr>
        <p:spPr>
          <a:xfrm>
            <a:off x="8001000" y="1585913"/>
            <a:ext cx="3548062" cy="1776412"/>
          </a:xfrm>
          <a:solidFill>
            <a:schemeClr val="bg2"/>
          </a:solidFill>
        </p:spPr>
        <p:txBody>
          <a:bodyPr>
            <a:normAutofit/>
          </a:bodyPr>
          <a:lstStyle>
            <a:lvl1pPr marL="0" indent="0" algn="ctr">
              <a:buNone/>
              <a:defRPr sz="2000"/>
            </a:lvl1pPr>
          </a:lstStyle>
          <a:p>
            <a:r>
              <a:rPr lang="en-CA"/>
              <a:t>Click icon to insert image</a:t>
            </a:r>
          </a:p>
        </p:txBody>
      </p:sp>
      <p:sp>
        <p:nvSpPr>
          <p:cNvPr id="12" name="Picture Placeholder 3">
            <a:extLst>
              <a:ext uri="{FF2B5EF4-FFF2-40B4-BE49-F238E27FC236}">
                <a16:creationId xmlns:a16="http://schemas.microsoft.com/office/drawing/2014/main" id="{81B35B0B-8999-407F-AC08-7720BD10286C}"/>
              </a:ext>
            </a:extLst>
          </p:cNvPr>
          <p:cNvSpPr>
            <a:spLocks noGrp="1"/>
          </p:cNvSpPr>
          <p:nvPr>
            <p:ph type="pic" sz="quarter" idx="19" hasCustomPrompt="1"/>
          </p:nvPr>
        </p:nvSpPr>
        <p:spPr>
          <a:xfrm>
            <a:off x="642938" y="1592263"/>
            <a:ext cx="3548062" cy="1776412"/>
          </a:xfrm>
          <a:solidFill>
            <a:schemeClr val="bg2"/>
          </a:solidFill>
        </p:spPr>
        <p:txBody>
          <a:bodyPr>
            <a:normAutofit/>
          </a:bodyPr>
          <a:lstStyle>
            <a:lvl1pPr marL="0" indent="0" algn="ctr">
              <a:buNone/>
              <a:defRPr sz="2000"/>
            </a:lvl1pPr>
          </a:lstStyle>
          <a:p>
            <a:r>
              <a:rPr lang="en-CA"/>
              <a:t>Click icon to insert image</a:t>
            </a:r>
          </a:p>
        </p:txBody>
      </p:sp>
      <p:sp>
        <p:nvSpPr>
          <p:cNvPr id="15" name="Text Placeholder 14">
            <a:extLst>
              <a:ext uri="{FF2B5EF4-FFF2-40B4-BE49-F238E27FC236}">
                <a16:creationId xmlns:a16="http://schemas.microsoft.com/office/drawing/2014/main" id="{CFE0C765-325B-4145-904A-54052B90B78A}"/>
              </a:ext>
            </a:extLst>
          </p:cNvPr>
          <p:cNvSpPr>
            <a:spLocks noGrp="1"/>
          </p:cNvSpPr>
          <p:nvPr>
            <p:ph type="body" sz="quarter" idx="20"/>
          </p:nvPr>
        </p:nvSpPr>
        <p:spPr>
          <a:xfrm>
            <a:off x="636588" y="3506743"/>
            <a:ext cx="3554412" cy="2706985"/>
          </a:xfrm>
        </p:spPr>
        <p:txBody>
          <a:bodyPr rIns="108000"/>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4">
            <a:extLst>
              <a:ext uri="{FF2B5EF4-FFF2-40B4-BE49-F238E27FC236}">
                <a16:creationId xmlns:a16="http://schemas.microsoft.com/office/drawing/2014/main" id="{FD165765-0D41-4BD3-A8D9-073D731C7B4A}"/>
              </a:ext>
            </a:extLst>
          </p:cNvPr>
          <p:cNvSpPr>
            <a:spLocks noGrp="1"/>
          </p:cNvSpPr>
          <p:nvPr>
            <p:ph type="body" sz="quarter" idx="21"/>
          </p:nvPr>
        </p:nvSpPr>
        <p:spPr>
          <a:xfrm>
            <a:off x="4321969" y="3506743"/>
            <a:ext cx="3554412" cy="2706985"/>
          </a:xfrm>
        </p:spPr>
        <p:txBody>
          <a:bodyPr rIns="108000"/>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4">
            <a:extLst>
              <a:ext uri="{FF2B5EF4-FFF2-40B4-BE49-F238E27FC236}">
                <a16:creationId xmlns:a16="http://schemas.microsoft.com/office/drawing/2014/main" id="{A01E8B9A-07B6-4D69-B1B3-3FB9ED1BCA71}"/>
              </a:ext>
            </a:extLst>
          </p:cNvPr>
          <p:cNvSpPr>
            <a:spLocks noGrp="1"/>
          </p:cNvSpPr>
          <p:nvPr>
            <p:ph type="body" sz="quarter" idx="22"/>
          </p:nvPr>
        </p:nvSpPr>
        <p:spPr>
          <a:xfrm>
            <a:off x="8007350" y="3506743"/>
            <a:ext cx="3554412" cy="2706985"/>
          </a:xfrm>
        </p:spPr>
        <p:txBody>
          <a:bodyPr rIns="108000"/>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2">
            <a:extLst>
              <a:ext uri="{FF2B5EF4-FFF2-40B4-BE49-F238E27FC236}">
                <a16:creationId xmlns:a16="http://schemas.microsoft.com/office/drawing/2014/main" id="{590B3CE8-4886-4CAE-A17D-AC967E89037A}"/>
              </a:ext>
            </a:extLst>
          </p:cNvPr>
          <p:cNvSpPr>
            <a:spLocks noGrp="1"/>
          </p:cNvSpPr>
          <p:nvPr>
            <p:ph type="sldNum" sz="quarter" idx="23"/>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386630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Title - Option 1">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BFBC-1B88-45D0-97DC-261E7718ACF3}"/>
              </a:ext>
            </a:extLst>
          </p:cNvPr>
          <p:cNvSpPr/>
          <p:nvPr/>
        </p:nvSpPr>
        <p:spPr>
          <a:xfrm>
            <a:off x="0" y="0"/>
            <a:ext cx="12192000" cy="6858000"/>
          </a:xfrm>
          <a:prstGeom prst="rect">
            <a:avLst/>
          </a:prstGeom>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5" name="Title Placeholder 1">
            <a:extLst>
              <a:ext uri="{FF2B5EF4-FFF2-40B4-BE49-F238E27FC236}">
                <a16:creationId xmlns:a16="http://schemas.microsoft.com/office/drawing/2014/main" id="{3BCCFDB3-B48D-4543-9814-E4336929E9E1}"/>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tx1"/>
                </a:solidFill>
              </a:defRPr>
            </a:lvl1pPr>
          </a:lstStyle>
          <a:p>
            <a:r>
              <a:rPr lang="en-US"/>
              <a:t>Click to edit Master title style</a:t>
            </a:r>
          </a:p>
        </p:txBody>
      </p:sp>
      <p:pic>
        <p:nvPicPr>
          <p:cNvPr id="3" name="Picture 50">
            <a:extLst>
              <a:ext uri="{FF2B5EF4-FFF2-40B4-BE49-F238E27FC236}">
                <a16:creationId xmlns:a16="http://schemas.microsoft.com/office/drawing/2014/main" id="{40655FB4-8816-4461-BCCB-D9D89DC3DC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68510" y="295462"/>
            <a:ext cx="1039565" cy="365123"/>
          </a:xfrm>
          <a:prstGeom prst="rect">
            <a:avLst/>
          </a:prstGeom>
        </p:spPr>
      </p:pic>
      <p:cxnSp>
        <p:nvCxnSpPr>
          <p:cNvPr id="9" name="Straight Connector 8">
            <a:extLst>
              <a:ext uri="{FF2B5EF4-FFF2-40B4-BE49-F238E27FC236}">
                <a16:creationId xmlns:a16="http://schemas.microsoft.com/office/drawing/2014/main" id="{DCC7808F-1B44-4F48-A54B-DFF0E63CD9A8}"/>
              </a:ext>
            </a:extLst>
          </p:cNvPr>
          <p:cNvCxnSpPr>
            <a:cxnSpLocks/>
          </p:cNvCxnSpPr>
          <p:nvPr/>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401EDE99-75C0-4FC1-B007-7081E9EC0EE5}"/>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cxnSp>
        <p:nvCxnSpPr>
          <p:cNvPr id="8" name="Straight Connector 7">
            <a:extLst>
              <a:ext uri="{FF2B5EF4-FFF2-40B4-BE49-F238E27FC236}">
                <a16:creationId xmlns:a16="http://schemas.microsoft.com/office/drawing/2014/main" id="{DC40015A-5AFA-406F-AE45-01F4688F5377}"/>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59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Title - Option 2">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BFBC-1B88-45D0-97DC-261E7718ACF3}"/>
              </a:ext>
            </a:extLst>
          </p:cNvPr>
          <p:cNvSpPr/>
          <p:nvPr/>
        </p:nvSpPr>
        <p:spPr>
          <a:xfrm>
            <a:off x="0" y="0"/>
            <a:ext cx="12192000" cy="6858000"/>
          </a:xfrm>
          <a:prstGeom prst="rect">
            <a:avLst/>
          </a:prstGeom>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5" name="Title Placeholder 1">
            <a:extLst>
              <a:ext uri="{FF2B5EF4-FFF2-40B4-BE49-F238E27FC236}">
                <a16:creationId xmlns:a16="http://schemas.microsoft.com/office/drawing/2014/main" id="{FE64CDEB-222D-4426-B3E6-80EEF26FB3B2}"/>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tx2"/>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6340682E-A500-4574-95F2-FB33E4CFAF03}"/>
              </a:ext>
            </a:extLst>
          </p:cNvPr>
          <p:cNvCxnSpPr>
            <a:cxnSpLocks/>
          </p:cNvCxnSpPr>
          <p:nvPr/>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Content Placeholder 3">
            <a:extLst>
              <a:ext uri="{FF2B5EF4-FFF2-40B4-BE49-F238E27FC236}">
                <a16:creationId xmlns:a16="http://schemas.microsoft.com/office/drawing/2014/main" id="{B5DB4D2F-4550-44BC-9592-B741D79009BD}"/>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cxnSp>
        <p:nvCxnSpPr>
          <p:cNvPr id="8" name="Straight Connector 7">
            <a:extLst>
              <a:ext uri="{FF2B5EF4-FFF2-40B4-BE49-F238E27FC236}">
                <a16:creationId xmlns:a16="http://schemas.microsoft.com/office/drawing/2014/main" id="{C97B8E07-C971-462D-A577-3C3999A235B5}"/>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50">
            <a:extLst>
              <a:ext uri="{FF2B5EF4-FFF2-40B4-BE49-F238E27FC236}">
                <a16:creationId xmlns:a16="http://schemas.microsoft.com/office/drawing/2014/main" id="{2F300806-F78F-470F-AA32-9CD408419C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68510" y="295462"/>
            <a:ext cx="1039565" cy="365123"/>
          </a:xfrm>
          <a:prstGeom prst="rect">
            <a:avLst/>
          </a:prstGeom>
        </p:spPr>
      </p:pic>
    </p:spTree>
    <p:extLst>
      <p:ext uri="{BB962C8B-B14F-4D97-AF65-F5344CB8AC3E}">
        <p14:creationId xmlns:p14="http://schemas.microsoft.com/office/powerpoint/2010/main" val="244505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 Option 2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userDrawn="1"/>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60CCE8F9-94E0-4FF4-9ABF-CFAAE74BF295}"/>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bg1"/>
                </a:solidFill>
              </a:defRPr>
            </a:lvl1pPr>
          </a:lstStyle>
          <a:p>
            <a:pPr lvl="0"/>
            <a:r>
              <a:rPr lang="en-CA"/>
              <a:t>Month #, 2020</a:t>
            </a:r>
          </a:p>
        </p:txBody>
      </p:sp>
      <p:pic>
        <p:nvPicPr>
          <p:cNvPr id="28" name="Picture 15">
            <a:extLst>
              <a:ext uri="{FF2B5EF4-FFF2-40B4-BE49-F238E27FC236}">
                <a16:creationId xmlns:a16="http://schemas.microsoft.com/office/drawing/2014/main" id="{D30EB323-61C9-456F-85B7-F6D9397FC3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191605" y="597260"/>
            <a:ext cx="1435091" cy="504042"/>
          </a:xfrm>
          <a:prstGeom prst="rect">
            <a:avLst/>
          </a:prstGeom>
        </p:spPr>
      </p:pic>
      <p:pic>
        <p:nvPicPr>
          <p:cNvPr id="29" name="Picture 8">
            <a:extLst>
              <a:ext uri="{FF2B5EF4-FFF2-40B4-BE49-F238E27FC236}">
                <a16:creationId xmlns:a16="http://schemas.microsoft.com/office/drawing/2014/main" id="{C7BF8A06-CE8B-45FA-9014-F3A6B8EDC5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
        <p:nvSpPr>
          <p:cNvPr id="13" name="Title Placeholder 1">
            <a:extLst>
              <a:ext uri="{FF2B5EF4-FFF2-40B4-BE49-F238E27FC236}">
                <a16:creationId xmlns:a16="http://schemas.microsoft.com/office/drawing/2014/main" id="{1C041840-4467-468C-AAA1-3AAD045F6C88}"/>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bg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B551E896-88AD-4B05-AF51-784C1BF68FF0}"/>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1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 4 Up">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0FFF705-270A-497E-B3B6-626D53A31F4E}"/>
              </a:ext>
            </a:extLst>
          </p:cNvPr>
          <p:cNvSpPr>
            <a:spLocks noGrp="1"/>
          </p:cNvSpPr>
          <p:nvPr>
            <p:ph type="pic" sz="quarter" idx="16" hasCustomPrompt="1"/>
          </p:nvPr>
        </p:nvSpPr>
        <p:spPr>
          <a:xfrm>
            <a:off x="642952" y="1594621"/>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2" name="Title 1">
            <a:extLst>
              <a:ext uri="{FF2B5EF4-FFF2-40B4-BE49-F238E27FC236}">
                <a16:creationId xmlns:a16="http://schemas.microsoft.com/office/drawing/2014/main" id="{57A70276-14BC-4E68-AAC8-089A7F810BF8}"/>
              </a:ext>
            </a:extLst>
          </p:cNvPr>
          <p:cNvSpPr>
            <a:spLocks noGrp="1"/>
          </p:cNvSpPr>
          <p:nvPr>
            <p:ph type="title"/>
          </p:nvPr>
        </p:nvSpPr>
        <p:spPr>
          <a:xfrm>
            <a:off x="642951" y="644272"/>
            <a:ext cx="10913050" cy="553998"/>
          </a:xfrm>
        </p:spPr>
        <p:txBody>
          <a:bodyPr/>
          <a:lstStyle>
            <a:lvl1pPr algn="l">
              <a:defRPr/>
            </a:lvl1pPr>
          </a:lstStyle>
          <a:p>
            <a:r>
              <a:rPr lang="en-US"/>
              <a:t>Click to edit Master title style</a:t>
            </a:r>
            <a:endParaRPr lang="en-CA"/>
          </a:p>
        </p:txBody>
      </p:sp>
      <p:sp>
        <p:nvSpPr>
          <p:cNvPr id="27" name="Text Placeholder 6">
            <a:extLst>
              <a:ext uri="{FF2B5EF4-FFF2-40B4-BE49-F238E27FC236}">
                <a16:creationId xmlns:a16="http://schemas.microsoft.com/office/drawing/2014/main" id="{E07562D3-F6BF-4AC4-BE1B-29E5A16F71CF}"/>
              </a:ext>
            </a:extLst>
          </p:cNvPr>
          <p:cNvSpPr>
            <a:spLocks noGrp="1"/>
          </p:cNvSpPr>
          <p:nvPr>
            <p:ph type="body" sz="quarter" idx="29" hasCustomPrompt="1"/>
          </p:nvPr>
        </p:nvSpPr>
        <p:spPr>
          <a:xfrm>
            <a:off x="3410559"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28" name="Text Placeholder 6">
            <a:extLst>
              <a:ext uri="{FF2B5EF4-FFF2-40B4-BE49-F238E27FC236}">
                <a16:creationId xmlns:a16="http://schemas.microsoft.com/office/drawing/2014/main" id="{2A123268-3171-4772-8EDA-388C25A95768}"/>
              </a:ext>
            </a:extLst>
          </p:cNvPr>
          <p:cNvSpPr>
            <a:spLocks noGrp="1"/>
          </p:cNvSpPr>
          <p:nvPr>
            <p:ph type="body" sz="quarter" idx="30" hasCustomPrompt="1"/>
          </p:nvPr>
        </p:nvSpPr>
        <p:spPr>
          <a:xfrm>
            <a:off x="3410559" y="4431632"/>
            <a:ext cx="2616187"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4" name="Slide Number Placeholder 3">
            <a:extLst>
              <a:ext uri="{FF2B5EF4-FFF2-40B4-BE49-F238E27FC236}">
                <a16:creationId xmlns:a16="http://schemas.microsoft.com/office/drawing/2014/main" id="{3302723B-1C7E-4777-9BBB-6CDB2B5A1C73}"/>
              </a:ext>
            </a:extLst>
          </p:cNvPr>
          <p:cNvSpPr>
            <a:spLocks noGrp="1"/>
          </p:cNvSpPr>
          <p:nvPr>
            <p:ph type="sldNum" sz="quarter" idx="35"/>
          </p:nvPr>
        </p:nvSpPr>
        <p:spPr/>
        <p:txBody>
          <a:bodyPr/>
          <a:lstStyle/>
          <a:p>
            <a:fld id="{524D1A82-BAD5-4898-8C77-C821410AB1EA}" type="slidenum">
              <a:rPr lang="en-CA" smtClean="0"/>
              <a:pPr/>
              <a:t>‹#›</a:t>
            </a:fld>
            <a:endParaRPr lang="en-CA"/>
          </a:p>
        </p:txBody>
      </p:sp>
      <p:sp>
        <p:nvSpPr>
          <p:cNvPr id="18" name="Text Placeholder 6">
            <a:extLst>
              <a:ext uri="{FF2B5EF4-FFF2-40B4-BE49-F238E27FC236}">
                <a16:creationId xmlns:a16="http://schemas.microsoft.com/office/drawing/2014/main" id="{F6847A5D-DBAA-4F2A-B608-378BF4997433}"/>
              </a:ext>
            </a:extLst>
          </p:cNvPr>
          <p:cNvSpPr>
            <a:spLocks noGrp="1"/>
          </p:cNvSpPr>
          <p:nvPr>
            <p:ph type="body" sz="quarter" idx="36" hasCustomPrompt="1"/>
          </p:nvPr>
        </p:nvSpPr>
        <p:spPr>
          <a:xfrm>
            <a:off x="3410559" y="4746260"/>
            <a:ext cx="2616187"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19" name="Text Placeholder 6">
            <a:extLst>
              <a:ext uri="{FF2B5EF4-FFF2-40B4-BE49-F238E27FC236}">
                <a16:creationId xmlns:a16="http://schemas.microsoft.com/office/drawing/2014/main" id="{F3D7239E-E02F-4EE8-B7FE-D7186440880B}"/>
              </a:ext>
            </a:extLst>
          </p:cNvPr>
          <p:cNvSpPr>
            <a:spLocks noGrp="1"/>
          </p:cNvSpPr>
          <p:nvPr>
            <p:ph type="body" sz="quarter" idx="37" hasCustomPrompt="1"/>
          </p:nvPr>
        </p:nvSpPr>
        <p:spPr>
          <a:xfrm>
            <a:off x="6174412"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21" name="Text Placeholder 6">
            <a:extLst>
              <a:ext uri="{FF2B5EF4-FFF2-40B4-BE49-F238E27FC236}">
                <a16:creationId xmlns:a16="http://schemas.microsoft.com/office/drawing/2014/main" id="{4A842B4A-3455-41D3-9008-908AF5678B17}"/>
              </a:ext>
            </a:extLst>
          </p:cNvPr>
          <p:cNvSpPr>
            <a:spLocks noGrp="1"/>
          </p:cNvSpPr>
          <p:nvPr>
            <p:ph type="body" sz="quarter" idx="38" hasCustomPrompt="1"/>
          </p:nvPr>
        </p:nvSpPr>
        <p:spPr>
          <a:xfrm>
            <a:off x="6174412" y="4431632"/>
            <a:ext cx="2616187"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22" name="Text Placeholder 6">
            <a:extLst>
              <a:ext uri="{FF2B5EF4-FFF2-40B4-BE49-F238E27FC236}">
                <a16:creationId xmlns:a16="http://schemas.microsoft.com/office/drawing/2014/main" id="{88876591-B3B5-4051-8776-29C5F3A4AAEF}"/>
              </a:ext>
            </a:extLst>
          </p:cNvPr>
          <p:cNvSpPr>
            <a:spLocks noGrp="1"/>
          </p:cNvSpPr>
          <p:nvPr>
            <p:ph type="body" sz="quarter" idx="39" hasCustomPrompt="1"/>
          </p:nvPr>
        </p:nvSpPr>
        <p:spPr>
          <a:xfrm>
            <a:off x="6174412" y="4746260"/>
            <a:ext cx="2616187"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24" name="Text Placeholder 6">
            <a:extLst>
              <a:ext uri="{FF2B5EF4-FFF2-40B4-BE49-F238E27FC236}">
                <a16:creationId xmlns:a16="http://schemas.microsoft.com/office/drawing/2014/main" id="{ECAEC542-AECD-4655-8099-D02391D96B28}"/>
              </a:ext>
            </a:extLst>
          </p:cNvPr>
          <p:cNvSpPr>
            <a:spLocks noGrp="1"/>
          </p:cNvSpPr>
          <p:nvPr>
            <p:ph type="body" sz="quarter" idx="40" hasCustomPrompt="1"/>
          </p:nvPr>
        </p:nvSpPr>
        <p:spPr>
          <a:xfrm>
            <a:off x="8943010"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25" name="Text Placeholder 6">
            <a:extLst>
              <a:ext uri="{FF2B5EF4-FFF2-40B4-BE49-F238E27FC236}">
                <a16:creationId xmlns:a16="http://schemas.microsoft.com/office/drawing/2014/main" id="{CE9BF578-1317-4C40-9B30-06C94F8D7175}"/>
              </a:ext>
            </a:extLst>
          </p:cNvPr>
          <p:cNvSpPr>
            <a:spLocks noGrp="1"/>
          </p:cNvSpPr>
          <p:nvPr>
            <p:ph type="body" sz="quarter" idx="41" hasCustomPrompt="1"/>
          </p:nvPr>
        </p:nvSpPr>
        <p:spPr>
          <a:xfrm>
            <a:off x="8943010" y="4431632"/>
            <a:ext cx="2606039"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33" name="Text Placeholder 6">
            <a:extLst>
              <a:ext uri="{FF2B5EF4-FFF2-40B4-BE49-F238E27FC236}">
                <a16:creationId xmlns:a16="http://schemas.microsoft.com/office/drawing/2014/main" id="{B4864EB1-18C8-40E6-9B34-163338DC1FEA}"/>
              </a:ext>
            </a:extLst>
          </p:cNvPr>
          <p:cNvSpPr>
            <a:spLocks noGrp="1"/>
          </p:cNvSpPr>
          <p:nvPr>
            <p:ph type="body" sz="quarter" idx="42" hasCustomPrompt="1"/>
          </p:nvPr>
        </p:nvSpPr>
        <p:spPr>
          <a:xfrm>
            <a:off x="8943010" y="4746260"/>
            <a:ext cx="2606039"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34" name="Text Placeholder 6">
            <a:extLst>
              <a:ext uri="{FF2B5EF4-FFF2-40B4-BE49-F238E27FC236}">
                <a16:creationId xmlns:a16="http://schemas.microsoft.com/office/drawing/2014/main" id="{2DD05E3F-4AB7-4BCA-8DED-D179E638E943}"/>
              </a:ext>
            </a:extLst>
          </p:cNvPr>
          <p:cNvSpPr>
            <a:spLocks noGrp="1"/>
          </p:cNvSpPr>
          <p:nvPr>
            <p:ph type="body" sz="quarter" idx="43" hasCustomPrompt="1"/>
          </p:nvPr>
        </p:nvSpPr>
        <p:spPr>
          <a:xfrm>
            <a:off x="642951"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35" name="Text Placeholder 6">
            <a:extLst>
              <a:ext uri="{FF2B5EF4-FFF2-40B4-BE49-F238E27FC236}">
                <a16:creationId xmlns:a16="http://schemas.microsoft.com/office/drawing/2014/main" id="{F43D1509-2B04-47A2-95A5-54AF73022779}"/>
              </a:ext>
            </a:extLst>
          </p:cNvPr>
          <p:cNvSpPr>
            <a:spLocks noGrp="1"/>
          </p:cNvSpPr>
          <p:nvPr>
            <p:ph type="body" sz="quarter" idx="44" hasCustomPrompt="1"/>
          </p:nvPr>
        </p:nvSpPr>
        <p:spPr>
          <a:xfrm>
            <a:off x="642951" y="4431632"/>
            <a:ext cx="2609823"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36" name="Text Placeholder 6">
            <a:extLst>
              <a:ext uri="{FF2B5EF4-FFF2-40B4-BE49-F238E27FC236}">
                <a16:creationId xmlns:a16="http://schemas.microsoft.com/office/drawing/2014/main" id="{7CA084DC-3B73-4F11-AF42-55A63E3D3CAF}"/>
              </a:ext>
            </a:extLst>
          </p:cNvPr>
          <p:cNvSpPr>
            <a:spLocks noGrp="1"/>
          </p:cNvSpPr>
          <p:nvPr>
            <p:ph type="body" sz="quarter" idx="45" hasCustomPrompt="1"/>
          </p:nvPr>
        </p:nvSpPr>
        <p:spPr>
          <a:xfrm>
            <a:off x="642951" y="4746260"/>
            <a:ext cx="2609823"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51" name="Picture Placeholder 2">
            <a:extLst>
              <a:ext uri="{FF2B5EF4-FFF2-40B4-BE49-F238E27FC236}">
                <a16:creationId xmlns:a16="http://schemas.microsoft.com/office/drawing/2014/main" id="{4E5C7463-6347-4034-B0A1-30B640E8E3E1}"/>
              </a:ext>
            </a:extLst>
          </p:cNvPr>
          <p:cNvSpPr>
            <a:spLocks noGrp="1"/>
          </p:cNvSpPr>
          <p:nvPr>
            <p:ph type="pic" sz="quarter" idx="46" hasCustomPrompt="1"/>
          </p:nvPr>
        </p:nvSpPr>
        <p:spPr>
          <a:xfrm>
            <a:off x="3405201" y="1594621"/>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52" name="Picture Placeholder 2">
            <a:extLst>
              <a:ext uri="{FF2B5EF4-FFF2-40B4-BE49-F238E27FC236}">
                <a16:creationId xmlns:a16="http://schemas.microsoft.com/office/drawing/2014/main" id="{868A22FF-0F9B-4742-B1F9-551167D13B65}"/>
              </a:ext>
            </a:extLst>
          </p:cNvPr>
          <p:cNvSpPr>
            <a:spLocks noGrp="1"/>
          </p:cNvSpPr>
          <p:nvPr>
            <p:ph type="pic" sz="quarter" idx="47" hasCustomPrompt="1"/>
          </p:nvPr>
        </p:nvSpPr>
        <p:spPr>
          <a:xfrm>
            <a:off x="8929701" y="1594621"/>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53" name="Picture Placeholder 2">
            <a:extLst>
              <a:ext uri="{FF2B5EF4-FFF2-40B4-BE49-F238E27FC236}">
                <a16:creationId xmlns:a16="http://schemas.microsoft.com/office/drawing/2014/main" id="{E019BE33-7CB8-4B97-BB68-8F20CF288088}"/>
              </a:ext>
            </a:extLst>
          </p:cNvPr>
          <p:cNvSpPr>
            <a:spLocks noGrp="1"/>
          </p:cNvSpPr>
          <p:nvPr>
            <p:ph type="pic" sz="quarter" idx="48" hasCustomPrompt="1"/>
          </p:nvPr>
        </p:nvSpPr>
        <p:spPr>
          <a:xfrm>
            <a:off x="6167450" y="1594621"/>
            <a:ext cx="1705549" cy="2275200"/>
          </a:xfrm>
          <a:solidFill>
            <a:schemeClr val="bg2"/>
          </a:solidFill>
        </p:spPr>
        <p:txBody>
          <a:bodyPr>
            <a:normAutofit/>
          </a:bodyPr>
          <a:lstStyle>
            <a:lvl1pPr marL="0" indent="0">
              <a:buNone/>
              <a:defRPr sz="1600"/>
            </a:lvl1pPr>
          </a:lstStyle>
          <a:p>
            <a:r>
              <a:rPr lang="en-CA"/>
              <a:t>Click icon to insert picture</a:t>
            </a:r>
          </a:p>
        </p:txBody>
      </p:sp>
      <p:cxnSp>
        <p:nvCxnSpPr>
          <p:cNvPr id="26" name="Straight Connector 25">
            <a:extLst>
              <a:ext uri="{FF2B5EF4-FFF2-40B4-BE49-F238E27FC236}">
                <a16:creationId xmlns:a16="http://schemas.microsoft.com/office/drawing/2014/main" id="{9D1E7410-3619-41C8-8A5C-8C241E272D05}"/>
              </a:ext>
            </a:extLst>
          </p:cNvPr>
          <p:cNvCxnSpPr>
            <a:cxnSpLocks/>
          </p:cNvCxnSpPr>
          <p:nvPr userDrawn="1"/>
        </p:nvCxnSpPr>
        <p:spPr>
          <a:xfrm>
            <a:off x="645296" y="1290204"/>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3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am - 6 Up">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0DD924BD-B668-4F30-AEAC-0651BBA48E2E}"/>
              </a:ext>
            </a:extLst>
          </p:cNvPr>
          <p:cNvSpPr>
            <a:spLocks noGrp="1"/>
          </p:cNvSpPr>
          <p:nvPr>
            <p:ph type="body" sz="quarter" idx="14" hasCustomPrompt="1"/>
          </p:nvPr>
        </p:nvSpPr>
        <p:spPr>
          <a:xfrm>
            <a:off x="642951"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10" name="Text Placeholder 6">
            <a:extLst>
              <a:ext uri="{FF2B5EF4-FFF2-40B4-BE49-F238E27FC236}">
                <a16:creationId xmlns:a16="http://schemas.microsoft.com/office/drawing/2014/main" id="{75E4A057-0E58-4460-9827-9D0383A59F77}"/>
              </a:ext>
            </a:extLst>
          </p:cNvPr>
          <p:cNvSpPr>
            <a:spLocks noGrp="1"/>
          </p:cNvSpPr>
          <p:nvPr>
            <p:ph type="body" sz="quarter" idx="15" hasCustomPrompt="1"/>
          </p:nvPr>
        </p:nvSpPr>
        <p:spPr>
          <a:xfrm>
            <a:off x="642951"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42" name="Text Placeholder 6">
            <a:extLst>
              <a:ext uri="{FF2B5EF4-FFF2-40B4-BE49-F238E27FC236}">
                <a16:creationId xmlns:a16="http://schemas.microsoft.com/office/drawing/2014/main" id="{9D540964-3034-4A4F-B4C8-383A63615CC5}"/>
              </a:ext>
            </a:extLst>
          </p:cNvPr>
          <p:cNvSpPr>
            <a:spLocks noGrp="1"/>
          </p:cNvSpPr>
          <p:nvPr>
            <p:ph type="body" sz="quarter" idx="17" hasCustomPrompt="1"/>
          </p:nvPr>
        </p:nvSpPr>
        <p:spPr>
          <a:xfrm>
            <a:off x="2485724"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43" name="Text Placeholder 6">
            <a:extLst>
              <a:ext uri="{FF2B5EF4-FFF2-40B4-BE49-F238E27FC236}">
                <a16:creationId xmlns:a16="http://schemas.microsoft.com/office/drawing/2014/main" id="{A56BE99C-2462-4284-9059-409B5C10B703}"/>
              </a:ext>
            </a:extLst>
          </p:cNvPr>
          <p:cNvSpPr>
            <a:spLocks noGrp="1"/>
          </p:cNvSpPr>
          <p:nvPr>
            <p:ph type="body" sz="quarter" idx="18" hasCustomPrompt="1"/>
          </p:nvPr>
        </p:nvSpPr>
        <p:spPr>
          <a:xfrm>
            <a:off x="2485724"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45" name="Text Placeholder 6">
            <a:extLst>
              <a:ext uri="{FF2B5EF4-FFF2-40B4-BE49-F238E27FC236}">
                <a16:creationId xmlns:a16="http://schemas.microsoft.com/office/drawing/2014/main" id="{34BE59D9-3F28-40A7-A79C-E526C7D15CEC}"/>
              </a:ext>
            </a:extLst>
          </p:cNvPr>
          <p:cNvSpPr>
            <a:spLocks noGrp="1"/>
          </p:cNvSpPr>
          <p:nvPr>
            <p:ph type="body" sz="quarter" idx="20" hasCustomPrompt="1"/>
          </p:nvPr>
        </p:nvSpPr>
        <p:spPr>
          <a:xfrm>
            <a:off x="4328497"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46" name="Text Placeholder 6">
            <a:extLst>
              <a:ext uri="{FF2B5EF4-FFF2-40B4-BE49-F238E27FC236}">
                <a16:creationId xmlns:a16="http://schemas.microsoft.com/office/drawing/2014/main" id="{74693B84-8990-419B-8CE1-567CBF8899FC}"/>
              </a:ext>
            </a:extLst>
          </p:cNvPr>
          <p:cNvSpPr>
            <a:spLocks noGrp="1"/>
          </p:cNvSpPr>
          <p:nvPr>
            <p:ph type="body" sz="quarter" idx="21" hasCustomPrompt="1"/>
          </p:nvPr>
        </p:nvSpPr>
        <p:spPr>
          <a:xfrm>
            <a:off x="4328497"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48" name="Text Placeholder 6">
            <a:extLst>
              <a:ext uri="{FF2B5EF4-FFF2-40B4-BE49-F238E27FC236}">
                <a16:creationId xmlns:a16="http://schemas.microsoft.com/office/drawing/2014/main" id="{AE4352AE-961A-4D0D-8426-363C7F7BA2EF}"/>
              </a:ext>
            </a:extLst>
          </p:cNvPr>
          <p:cNvSpPr>
            <a:spLocks noGrp="1"/>
          </p:cNvSpPr>
          <p:nvPr>
            <p:ph type="body" sz="quarter" idx="23" hasCustomPrompt="1"/>
          </p:nvPr>
        </p:nvSpPr>
        <p:spPr>
          <a:xfrm>
            <a:off x="6171270"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49" name="Text Placeholder 6">
            <a:extLst>
              <a:ext uri="{FF2B5EF4-FFF2-40B4-BE49-F238E27FC236}">
                <a16:creationId xmlns:a16="http://schemas.microsoft.com/office/drawing/2014/main" id="{4B6B47DE-74F0-422D-8A0F-162F3C85977E}"/>
              </a:ext>
            </a:extLst>
          </p:cNvPr>
          <p:cNvSpPr>
            <a:spLocks noGrp="1"/>
          </p:cNvSpPr>
          <p:nvPr>
            <p:ph type="body" sz="quarter" idx="24" hasCustomPrompt="1"/>
          </p:nvPr>
        </p:nvSpPr>
        <p:spPr>
          <a:xfrm>
            <a:off x="6171270"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51" name="Text Placeholder 6">
            <a:extLst>
              <a:ext uri="{FF2B5EF4-FFF2-40B4-BE49-F238E27FC236}">
                <a16:creationId xmlns:a16="http://schemas.microsoft.com/office/drawing/2014/main" id="{81DF90CC-7FD7-4EBC-B2B3-AF8FC4A31812}"/>
              </a:ext>
            </a:extLst>
          </p:cNvPr>
          <p:cNvSpPr>
            <a:spLocks noGrp="1"/>
          </p:cNvSpPr>
          <p:nvPr>
            <p:ph type="body" sz="quarter" idx="26" hasCustomPrompt="1"/>
          </p:nvPr>
        </p:nvSpPr>
        <p:spPr>
          <a:xfrm>
            <a:off x="8014043"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52" name="Text Placeholder 6">
            <a:extLst>
              <a:ext uri="{FF2B5EF4-FFF2-40B4-BE49-F238E27FC236}">
                <a16:creationId xmlns:a16="http://schemas.microsoft.com/office/drawing/2014/main" id="{E98675C7-6F47-44B9-BEAC-8641865DD348}"/>
              </a:ext>
            </a:extLst>
          </p:cNvPr>
          <p:cNvSpPr>
            <a:spLocks noGrp="1"/>
          </p:cNvSpPr>
          <p:nvPr>
            <p:ph type="body" sz="quarter" idx="27" hasCustomPrompt="1"/>
          </p:nvPr>
        </p:nvSpPr>
        <p:spPr>
          <a:xfrm>
            <a:off x="8014043"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54" name="Text Placeholder 6">
            <a:extLst>
              <a:ext uri="{FF2B5EF4-FFF2-40B4-BE49-F238E27FC236}">
                <a16:creationId xmlns:a16="http://schemas.microsoft.com/office/drawing/2014/main" id="{3BBE2A04-E82B-4CFC-BBAD-CF6DCEFD688D}"/>
              </a:ext>
            </a:extLst>
          </p:cNvPr>
          <p:cNvSpPr>
            <a:spLocks noGrp="1"/>
          </p:cNvSpPr>
          <p:nvPr>
            <p:ph type="body" sz="quarter" idx="29" hasCustomPrompt="1"/>
          </p:nvPr>
        </p:nvSpPr>
        <p:spPr>
          <a:xfrm>
            <a:off x="9856815"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55" name="Text Placeholder 6">
            <a:extLst>
              <a:ext uri="{FF2B5EF4-FFF2-40B4-BE49-F238E27FC236}">
                <a16:creationId xmlns:a16="http://schemas.microsoft.com/office/drawing/2014/main" id="{FB2FBBB9-60B0-465E-81D1-4714A8D5B37A}"/>
              </a:ext>
            </a:extLst>
          </p:cNvPr>
          <p:cNvSpPr>
            <a:spLocks noGrp="1"/>
          </p:cNvSpPr>
          <p:nvPr>
            <p:ph type="body" sz="quarter" idx="30" hasCustomPrompt="1"/>
          </p:nvPr>
        </p:nvSpPr>
        <p:spPr>
          <a:xfrm>
            <a:off x="9856815"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58" name="Title 1">
            <a:extLst>
              <a:ext uri="{FF2B5EF4-FFF2-40B4-BE49-F238E27FC236}">
                <a16:creationId xmlns:a16="http://schemas.microsoft.com/office/drawing/2014/main" id="{3366DBB3-69F1-4BFA-83BC-59F38B92592A}"/>
              </a:ext>
            </a:extLst>
          </p:cNvPr>
          <p:cNvSpPr>
            <a:spLocks noGrp="1"/>
          </p:cNvSpPr>
          <p:nvPr>
            <p:ph type="title"/>
          </p:nvPr>
        </p:nvSpPr>
        <p:spPr>
          <a:xfrm>
            <a:off x="642951" y="644272"/>
            <a:ext cx="10913050" cy="553998"/>
          </a:xfrm>
        </p:spPr>
        <p:txBody>
          <a:bodyPr/>
          <a:lstStyle>
            <a:lvl1pPr algn="l">
              <a:defRPr/>
            </a:lvl1pPr>
          </a:lstStyle>
          <a:p>
            <a:r>
              <a:rPr lang="en-US"/>
              <a:t>Click to edit Master title style</a:t>
            </a:r>
            <a:endParaRPr lang="en-CA"/>
          </a:p>
        </p:txBody>
      </p:sp>
      <p:sp>
        <p:nvSpPr>
          <p:cNvPr id="2" name="Slide Number Placeholder 1">
            <a:extLst>
              <a:ext uri="{FF2B5EF4-FFF2-40B4-BE49-F238E27FC236}">
                <a16:creationId xmlns:a16="http://schemas.microsoft.com/office/drawing/2014/main" id="{74BEE970-92FF-4109-8494-DA02F82EBE32}"/>
              </a:ext>
            </a:extLst>
          </p:cNvPr>
          <p:cNvSpPr>
            <a:spLocks noGrp="1"/>
          </p:cNvSpPr>
          <p:nvPr>
            <p:ph type="sldNum" sz="quarter" idx="32"/>
          </p:nvPr>
        </p:nvSpPr>
        <p:spPr/>
        <p:txBody>
          <a:bodyPr/>
          <a:lstStyle/>
          <a:p>
            <a:fld id="{524D1A82-BAD5-4898-8C77-C821410AB1EA}" type="slidenum">
              <a:rPr lang="en-CA" smtClean="0"/>
              <a:pPr/>
              <a:t>‹#›</a:t>
            </a:fld>
            <a:endParaRPr lang="en-CA"/>
          </a:p>
        </p:txBody>
      </p:sp>
      <p:sp>
        <p:nvSpPr>
          <p:cNvPr id="25" name="Text Placeholder 6">
            <a:extLst>
              <a:ext uri="{FF2B5EF4-FFF2-40B4-BE49-F238E27FC236}">
                <a16:creationId xmlns:a16="http://schemas.microsoft.com/office/drawing/2014/main" id="{0F59B73C-E969-4125-BCA4-243BC1070891}"/>
              </a:ext>
            </a:extLst>
          </p:cNvPr>
          <p:cNvSpPr>
            <a:spLocks noGrp="1"/>
          </p:cNvSpPr>
          <p:nvPr>
            <p:ph type="body" sz="quarter" idx="45" hasCustomPrompt="1"/>
          </p:nvPr>
        </p:nvSpPr>
        <p:spPr>
          <a:xfrm>
            <a:off x="642951"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6" name="Text Placeholder 6">
            <a:extLst>
              <a:ext uri="{FF2B5EF4-FFF2-40B4-BE49-F238E27FC236}">
                <a16:creationId xmlns:a16="http://schemas.microsoft.com/office/drawing/2014/main" id="{416558D2-E3D2-4846-B6E1-9D1FC64BA1AA}"/>
              </a:ext>
            </a:extLst>
          </p:cNvPr>
          <p:cNvSpPr>
            <a:spLocks noGrp="1"/>
          </p:cNvSpPr>
          <p:nvPr>
            <p:ph type="body" sz="quarter" idx="46" hasCustomPrompt="1"/>
          </p:nvPr>
        </p:nvSpPr>
        <p:spPr>
          <a:xfrm>
            <a:off x="2485723"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7" name="Text Placeholder 6">
            <a:extLst>
              <a:ext uri="{FF2B5EF4-FFF2-40B4-BE49-F238E27FC236}">
                <a16:creationId xmlns:a16="http://schemas.microsoft.com/office/drawing/2014/main" id="{B104D532-F729-489E-8F02-D442A4A6B240}"/>
              </a:ext>
            </a:extLst>
          </p:cNvPr>
          <p:cNvSpPr>
            <a:spLocks noGrp="1"/>
          </p:cNvSpPr>
          <p:nvPr>
            <p:ph type="body" sz="quarter" idx="47" hasCustomPrompt="1"/>
          </p:nvPr>
        </p:nvSpPr>
        <p:spPr>
          <a:xfrm>
            <a:off x="4328495"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8" name="Text Placeholder 6">
            <a:extLst>
              <a:ext uri="{FF2B5EF4-FFF2-40B4-BE49-F238E27FC236}">
                <a16:creationId xmlns:a16="http://schemas.microsoft.com/office/drawing/2014/main" id="{0B47E4C4-2E3C-473D-B976-2E5AE924D69D}"/>
              </a:ext>
            </a:extLst>
          </p:cNvPr>
          <p:cNvSpPr>
            <a:spLocks noGrp="1"/>
          </p:cNvSpPr>
          <p:nvPr>
            <p:ph type="body" sz="quarter" idx="48" hasCustomPrompt="1"/>
          </p:nvPr>
        </p:nvSpPr>
        <p:spPr>
          <a:xfrm>
            <a:off x="6171267"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9" name="Text Placeholder 6">
            <a:extLst>
              <a:ext uri="{FF2B5EF4-FFF2-40B4-BE49-F238E27FC236}">
                <a16:creationId xmlns:a16="http://schemas.microsoft.com/office/drawing/2014/main" id="{1680FB9A-802F-41FE-B471-0BA74BDCBC5A}"/>
              </a:ext>
            </a:extLst>
          </p:cNvPr>
          <p:cNvSpPr>
            <a:spLocks noGrp="1"/>
          </p:cNvSpPr>
          <p:nvPr>
            <p:ph type="body" sz="quarter" idx="49" hasCustomPrompt="1"/>
          </p:nvPr>
        </p:nvSpPr>
        <p:spPr>
          <a:xfrm>
            <a:off x="8014039"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30" name="Text Placeholder 6">
            <a:extLst>
              <a:ext uri="{FF2B5EF4-FFF2-40B4-BE49-F238E27FC236}">
                <a16:creationId xmlns:a16="http://schemas.microsoft.com/office/drawing/2014/main" id="{CF467BCC-9E45-4F3B-8758-FFD976873038}"/>
              </a:ext>
            </a:extLst>
          </p:cNvPr>
          <p:cNvSpPr>
            <a:spLocks noGrp="1"/>
          </p:cNvSpPr>
          <p:nvPr>
            <p:ph type="body" sz="quarter" idx="50" hasCustomPrompt="1"/>
          </p:nvPr>
        </p:nvSpPr>
        <p:spPr>
          <a:xfrm>
            <a:off x="9849539" y="4966535"/>
            <a:ext cx="1699275"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31" name="Text Placeholder 6">
            <a:extLst>
              <a:ext uri="{FF2B5EF4-FFF2-40B4-BE49-F238E27FC236}">
                <a16:creationId xmlns:a16="http://schemas.microsoft.com/office/drawing/2014/main" id="{0367CB39-B094-4D0A-8B6F-2D16DC505961}"/>
              </a:ext>
            </a:extLst>
          </p:cNvPr>
          <p:cNvSpPr>
            <a:spLocks noGrp="1"/>
          </p:cNvSpPr>
          <p:nvPr>
            <p:ph type="body" sz="quarter" idx="51" hasCustomPrompt="1"/>
          </p:nvPr>
        </p:nvSpPr>
        <p:spPr>
          <a:xfrm>
            <a:off x="642950"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2" name="Text Placeholder 6">
            <a:extLst>
              <a:ext uri="{FF2B5EF4-FFF2-40B4-BE49-F238E27FC236}">
                <a16:creationId xmlns:a16="http://schemas.microsoft.com/office/drawing/2014/main" id="{06BF3A72-2A18-4300-BAFB-0266164C96B0}"/>
              </a:ext>
            </a:extLst>
          </p:cNvPr>
          <p:cNvSpPr>
            <a:spLocks noGrp="1"/>
          </p:cNvSpPr>
          <p:nvPr>
            <p:ph type="body" sz="quarter" idx="52" hasCustomPrompt="1"/>
          </p:nvPr>
        </p:nvSpPr>
        <p:spPr>
          <a:xfrm>
            <a:off x="2485723"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3" name="Text Placeholder 6">
            <a:extLst>
              <a:ext uri="{FF2B5EF4-FFF2-40B4-BE49-F238E27FC236}">
                <a16:creationId xmlns:a16="http://schemas.microsoft.com/office/drawing/2014/main" id="{C5FBA023-8858-4CD3-B7FF-AF9A85D14F1F}"/>
              </a:ext>
            </a:extLst>
          </p:cNvPr>
          <p:cNvSpPr>
            <a:spLocks noGrp="1"/>
          </p:cNvSpPr>
          <p:nvPr>
            <p:ph type="body" sz="quarter" idx="53" hasCustomPrompt="1"/>
          </p:nvPr>
        </p:nvSpPr>
        <p:spPr>
          <a:xfrm>
            <a:off x="4328496"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4" name="Text Placeholder 6">
            <a:extLst>
              <a:ext uri="{FF2B5EF4-FFF2-40B4-BE49-F238E27FC236}">
                <a16:creationId xmlns:a16="http://schemas.microsoft.com/office/drawing/2014/main" id="{ABE49258-BE8C-4766-85DC-39D4E73F892A}"/>
              </a:ext>
            </a:extLst>
          </p:cNvPr>
          <p:cNvSpPr>
            <a:spLocks noGrp="1"/>
          </p:cNvSpPr>
          <p:nvPr>
            <p:ph type="body" sz="quarter" idx="54" hasCustomPrompt="1"/>
          </p:nvPr>
        </p:nvSpPr>
        <p:spPr>
          <a:xfrm>
            <a:off x="6171269"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5" name="Text Placeholder 6">
            <a:extLst>
              <a:ext uri="{FF2B5EF4-FFF2-40B4-BE49-F238E27FC236}">
                <a16:creationId xmlns:a16="http://schemas.microsoft.com/office/drawing/2014/main" id="{7A2521E9-EAE4-4FA9-8ACB-EE4DF2E74EAF}"/>
              </a:ext>
            </a:extLst>
          </p:cNvPr>
          <p:cNvSpPr>
            <a:spLocks noGrp="1"/>
          </p:cNvSpPr>
          <p:nvPr>
            <p:ph type="body" sz="quarter" idx="55" hasCustomPrompt="1"/>
          </p:nvPr>
        </p:nvSpPr>
        <p:spPr>
          <a:xfrm>
            <a:off x="8014042"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6" name="Text Placeholder 6">
            <a:extLst>
              <a:ext uri="{FF2B5EF4-FFF2-40B4-BE49-F238E27FC236}">
                <a16:creationId xmlns:a16="http://schemas.microsoft.com/office/drawing/2014/main" id="{6A334955-3750-4F23-BDE5-13A902C60E2B}"/>
              </a:ext>
            </a:extLst>
          </p:cNvPr>
          <p:cNvSpPr>
            <a:spLocks noGrp="1"/>
          </p:cNvSpPr>
          <p:nvPr>
            <p:ph type="body" sz="quarter" idx="56" hasCustomPrompt="1"/>
          </p:nvPr>
        </p:nvSpPr>
        <p:spPr>
          <a:xfrm>
            <a:off x="9856814"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70" name="Picture Placeholder 2">
            <a:extLst>
              <a:ext uri="{FF2B5EF4-FFF2-40B4-BE49-F238E27FC236}">
                <a16:creationId xmlns:a16="http://schemas.microsoft.com/office/drawing/2014/main" id="{4CC01BB8-45D1-46AB-B4DF-50786AAD271B}"/>
              </a:ext>
            </a:extLst>
          </p:cNvPr>
          <p:cNvSpPr>
            <a:spLocks noGrp="1"/>
          </p:cNvSpPr>
          <p:nvPr>
            <p:ph type="pic" sz="quarter" idx="16" hasCustomPrompt="1"/>
          </p:nvPr>
        </p:nvSpPr>
        <p:spPr>
          <a:xfrm>
            <a:off x="642952"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1" name="Picture Placeholder 2">
            <a:extLst>
              <a:ext uri="{FF2B5EF4-FFF2-40B4-BE49-F238E27FC236}">
                <a16:creationId xmlns:a16="http://schemas.microsoft.com/office/drawing/2014/main" id="{99AF2E2E-D73E-4B06-9732-FDE7B732BC98}"/>
              </a:ext>
            </a:extLst>
          </p:cNvPr>
          <p:cNvSpPr>
            <a:spLocks noGrp="1"/>
          </p:cNvSpPr>
          <p:nvPr>
            <p:ph type="pic" sz="quarter" idx="57" hasCustomPrompt="1"/>
          </p:nvPr>
        </p:nvSpPr>
        <p:spPr>
          <a:xfrm>
            <a:off x="2478947"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2" name="Picture Placeholder 2">
            <a:extLst>
              <a:ext uri="{FF2B5EF4-FFF2-40B4-BE49-F238E27FC236}">
                <a16:creationId xmlns:a16="http://schemas.microsoft.com/office/drawing/2014/main" id="{0420B40F-1AE2-48EC-95F9-7E5053B36343}"/>
              </a:ext>
            </a:extLst>
          </p:cNvPr>
          <p:cNvSpPr>
            <a:spLocks noGrp="1"/>
          </p:cNvSpPr>
          <p:nvPr>
            <p:ph type="pic" sz="quarter" idx="58" hasCustomPrompt="1"/>
          </p:nvPr>
        </p:nvSpPr>
        <p:spPr>
          <a:xfrm>
            <a:off x="4325952"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3" name="Picture Placeholder 2">
            <a:extLst>
              <a:ext uri="{FF2B5EF4-FFF2-40B4-BE49-F238E27FC236}">
                <a16:creationId xmlns:a16="http://schemas.microsoft.com/office/drawing/2014/main" id="{A2C71531-1CF2-426E-B54F-90B19F858BB4}"/>
              </a:ext>
            </a:extLst>
          </p:cNvPr>
          <p:cNvSpPr>
            <a:spLocks noGrp="1"/>
          </p:cNvSpPr>
          <p:nvPr>
            <p:ph type="pic" sz="quarter" idx="59" hasCustomPrompt="1"/>
          </p:nvPr>
        </p:nvSpPr>
        <p:spPr>
          <a:xfrm>
            <a:off x="6168146"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4" name="Picture Placeholder 2">
            <a:extLst>
              <a:ext uri="{FF2B5EF4-FFF2-40B4-BE49-F238E27FC236}">
                <a16:creationId xmlns:a16="http://schemas.microsoft.com/office/drawing/2014/main" id="{0D15FEA6-0A6E-4534-AAF1-87C82946B665}"/>
              </a:ext>
            </a:extLst>
          </p:cNvPr>
          <p:cNvSpPr>
            <a:spLocks noGrp="1"/>
          </p:cNvSpPr>
          <p:nvPr>
            <p:ph type="pic" sz="quarter" idx="60" hasCustomPrompt="1"/>
          </p:nvPr>
        </p:nvSpPr>
        <p:spPr>
          <a:xfrm>
            <a:off x="8007263"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5" name="Picture Placeholder 2">
            <a:extLst>
              <a:ext uri="{FF2B5EF4-FFF2-40B4-BE49-F238E27FC236}">
                <a16:creationId xmlns:a16="http://schemas.microsoft.com/office/drawing/2014/main" id="{1C5840AB-E139-49C0-95FF-0A166908F2F1}"/>
              </a:ext>
            </a:extLst>
          </p:cNvPr>
          <p:cNvSpPr>
            <a:spLocks noGrp="1"/>
          </p:cNvSpPr>
          <p:nvPr>
            <p:ph type="pic" sz="quarter" idx="61" hasCustomPrompt="1"/>
          </p:nvPr>
        </p:nvSpPr>
        <p:spPr>
          <a:xfrm>
            <a:off x="9856814" y="1601018"/>
            <a:ext cx="1705549" cy="2275200"/>
          </a:xfrm>
          <a:solidFill>
            <a:schemeClr val="bg2"/>
          </a:solidFill>
        </p:spPr>
        <p:txBody>
          <a:bodyPr>
            <a:normAutofit/>
          </a:bodyPr>
          <a:lstStyle>
            <a:lvl1pPr marL="0" indent="0">
              <a:buNone/>
              <a:defRPr sz="1600"/>
            </a:lvl1pPr>
          </a:lstStyle>
          <a:p>
            <a:r>
              <a:rPr lang="en-CA"/>
              <a:t>Click icon to insert picture</a:t>
            </a:r>
          </a:p>
        </p:txBody>
      </p:sp>
      <p:cxnSp>
        <p:nvCxnSpPr>
          <p:cNvPr id="39" name="Straight Connector 38">
            <a:extLst>
              <a:ext uri="{FF2B5EF4-FFF2-40B4-BE49-F238E27FC236}">
                <a16:creationId xmlns:a16="http://schemas.microsoft.com/office/drawing/2014/main" id="{9870CADD-4819-4324-B657-1158A7F63A9A}"/>
              </a:ext>
            </a:extLst>
          </p:cNvPr>
          <p:cNvCxnSpPr>
            <a:cxnSpLocks/>
          </p:cNvCxnSpPr>
          <p:nvPr userDrawn="1"/>
        </p:nvCxnSpPr>
        <p:spPr>
          <a:xfrm>
            <a:off x="645296" y="1290204"/>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0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plit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BF70B-08A1-4AC6-958B-4E1789DFBC4F}"/>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6" name="Rectangle 5">
            <a:extLst>
              <a:ext uri="{FF2B5EF4-FFF2-40B4-BE49-F238E27FC236}">
                <a16:creationId xmlns:a16="http://schemas.microsoft.com/office/drawing/2014/main" id="{2C19C419-F673-4BA1-B2CB-9B1707BDE91D}"/>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2" name="Rectangle 1">
            <a:extLst>
              <a:ext uri="{FF2B5EF4-FFF2-40B4-BE49-F238E27FC236}">
                <a16:creationId xmlns:a16="http://schemas.microsoft.com/office/drawing/2014/main" id="{D71BF0D6-8048-47A6-843D-5EB24B9C4E92}"/>
              </a:ext>
            </a:extLst>
          </p:cNvPr>
          <p:cNvSpPr/>
          <p:nvPr/>
        </p:nvSpPr>
        <p:spPr>
          <a:xfrm>
            <a:off x="1" y="0"/>
            <a:ext cx="5243512" cy="6858000"/>
          </a:xfrm>
          <a:prstGeom prst="rect">
            <a:avLst/>
          </a:prstGeom>
          <a:gradFill flip="none" rotWithShape="1">
            <a:gsLst>
              <a:gs pos="0">
                <a:schemeClr val="tx2"/>
              </a:gs>
              <a:gs pos="100000">
                <a:schemeClr val="tx2">
                  <a:lumMod val="90000"/>
                  <a:lumOff val="10000"/>
                </a:schemeClr>
              </a:gs>
            </a:gsLst>
            <a:lin ang="0" scaled="1"/>
            <a:tileRect/>
          </a:gradFill>
          <a:ln>
            <a:noFill/>
          </a:ln>
        </p:spPr>
        <p:txBody>
          <a:bodyPr wrap="square" rtlCol="0" anchor="ctr">
            <a:noAutofit/>
          </a:bodyPr>
          <a:lstStyle/>
          <a:p>
            <a:pPr algn="l"/>
            <a:endParaRPr lang="en-CA" sz="5800" b="1">
              <a:solidFill>
                <a:schemeClr val="bg1"/>
              </a:solidFill>
              <a:latin typeface="Corbel" charset="0"/>
              <a:ea typeface="Corbel" charset="0"/>
              <a:cs typeface="Corbel" charset="0"/>
            </a:endParaRPr>
          </a:p>
        </p:txBody>
      </p:sp>
      <p:sp>
        <p:nvSpPr>
          <p:cNvPr id="4" name="Text Placeholder 3">
            <a:extLst>
              <a:ext uri="{FF2B5EF4-FFF2-40B4-BE49-F238E27FC236}">
                <a16:creationId xmlns:a16="http://schemas.microsoft.com/office/drawing/2014/main" id="{896B596C-9488-431D-A761-15C87CC0533C}"/>
              </a:ext>
            </a:extLst>
          </p:cNvPr>
          <p:cNvSpPr>
            <a:spLocks noGrp="1"/>
          </p:cNvSpPr>
          <p:nvPr>
            <p:ph type="body" sz="quarter" idx="13"/>
          </p:nvPr>
        </p:nvSpPr>
        <p:spPr>
          <a:xfrm>
            <a:off x="6024563" y="636588"/>
            <a:ext cx="5534025" cy="56007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5DCBEC33-FA1F-4036-8AF3-E82D3ABD0242}"/>
              </a:ext>
            </a:extLst>
          </p:cNvPr>
          <p:cNvSpPr>
            <a:spLocks noGrp="1"/>
          </p:cNvSpPr>
          <p:nvPr>
            <p:ph type="sldNum" sz="quarter" idx="14"/>
          </p:nvPr>
        </p:nvSpPr>
        <p:spPr/>
        <p:txBody>
          <a:bodyPr/>
          <a:lstStyle/>
          <a:p>
            <a:fld id="{524D1A82-BAD5-4898-8C77-C821410AB1EA}" type="slidenum">
              <a:rPr lang="en-CA" smtClean="0"/>
              <a:pPr/>
              <a:t>‹#›</a:t>
            </a:fld>
            <a:endParaRPr lang="en-CA"/>
          </a:p>
        </p:txBody>
      </p:sp>
      <p:sp>
        <p:nvSpPr>
          <p:cNvPr id="12" name="Title Placeholder 1">
            <a:extLst>
              <a:ext uri="{FF2B5EF4-FFF2-40B4-BE49-F238E27FC236}">
                <a16:creationId xmlns:a16="http://schemas.microsoft.com/office/drawing/2014/main" id="{1AD045DD-99ED-4134-9546-18A54C3D9CAB}"/>
              </a:ext>
            </a:extLst>
          </p:cNvPr>
          <p:cNvSpPr>
            <a:spLocks noGrp="1"/>
          </p:cNvSpPr>
          <p:nvPr>
            <p:ph type="title"/>
          </p:nvPr>
        </p:nvSpPr>
        <p:spPr>
          <a:xfrm>
            <a:off x="633412" y="2502208"/>
            <a:ext cx="3683001" cy="1661993"/>
          </a:xfrm>
          <a:prstGeom prst="rect">
            <a:avLst/>
          </a:prstGeom>
        </p:spPr>
        <p:txBody>
          <a:bodyPr vert="horz" wrap="square" lIns="0" tIns="0" rIns="0" bIns="0" rtlCol="0" anchor="ctr" anchorCtr="0">
            <a:spAutoFit/>
          </a:bodyPr>
          <a:lstStyle>
            <a:lvl1pPr algn="l">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42361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plit - Option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1B5753B-032A-45A1-9068-9854CD33574C}"/>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8" name="Rectangle 7">
            <a:extLst>
              <a:ext uri="{FF2B5EF4-FFF2-40B4-BE49-F238E27FC236}">
                <a16:creationId xmlns:a16="http://schemas.microsoft.com/office/drawing/2014/main" id="{81679B13-9484-40E4-9649-0FE490065774}"/>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2" name="Rectangle 1">
            <a:extLst>
              <a:ext uri="{FF2B5EF4-FFF2-40B4-BE49-F238E27FC236}">
                <a16:creationId xmlns:a16="http://schemas.microsoft.com/office/drawing/2014/main" id="{D71BF0D6-8048-47A6-843D-5EB24B9C4E92}"/>
              </a:ext>
            </a:extLst>
          </p:cNvPr>
          <p:cNvSpPr/>
          <p:nvPr/>
        </p:nvSpPr>
        <p:spPr>
          <a:xfrm>
            <a:off x="1" y="0"/>
            <a:ext cx="5243512" cy="6858000"/>
          </a:xfrm>
          <a:prstGeom prst="rect">
            <a:avLst/>
          </a:prstGeom>
          <a:gradFill>
            <a:gsLst>
              <a:gs pos="0">
                <a:schemeClr val="accent2"/>
              </a:gs>
              <a:gs pos="100000">
                <a:schemeClr val="accent2">
                  <a:lumMod val="95000"/>
                  <a:lumOff val="5000"/>
                </a:schemeClr>
              </a:gs>
            </a:gsLst>
            <a:lin ang="0" scaled="1"/>
          </a:gradFill>
          <a:ln>
            <a:noFill/>
          </a:ln>
        </p:spPr>
        <p:txBody>
          <a:bodyPr wrap="square" rtlCol="0" anchor="ctr">
            <a:noAutofit/>
          </a:bodyPr>
          <a:lstStyle/>
          <a:p>
            <a:pPr algn="l"/>
            <a:endParaRPr lang="en-CA" sz="5800" b="1">
              <a:solidFill>
                <a:schemeClr val="bg1"/>
              </a:solidFill>
              <a:latin typeface="Corbel" charset="0"/>
              <a:ea typeface="Corbel" charset="0"/>
              <a:cs typeface="Corbel" charset="0"/>
            </a:endParaRPr>
          </a:p>
        </p:txBody>
      </p:sp>
      <p:sp>
        <p:nvSpPr>
          <p:cNvPr id="4" name="Text Placeholder 3">
            <a:extLst>
              <a:ext uri="{FF2B5EF4-FFF2-40B4-BE49-F238E27FC236}">
                <a16:creationId xmlns:a16="http://schemas.microsoft.com/office/drawing/2014/main" id="{896B596C-9488-431D-A761-15C87CC0533C}"/>
              </a:ext>
            </a:extLst>
          </p:cNvPr>
          <p:cNvSpPr>
            <a:spLocks noGrp="1"/>
          </p:cNvSpPr>
          <p:nvPr>
            <p:ph type="body" sz="quarter" idx="13"/>
          </p:nvPr>
        </p:nvSpPr>
        <p:spPr>
          <a:xfrm>
            <a:off x="6024563" y="636588"/>
            <a:ext cx="5534025" cy="56007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Title Placeholder 1">
            <a:extLst>
              <a:ext uri="{FF2B5EF4-FFF2-40B4-BE49-F238E27FC236}">
                <a16:creationId xmlns:a16="http://schemas.microsoft.com/office/drawing/2014/main" id="{6B21B3CC-1491-4F59-B841-6EE70D38D351}"/>
              </a:ext>
            </a:extLst>
          </p:cNvPr>
          <p:cNvSpPr>
            <a:spLocks noGrp="1"/>
          </p:cNvSpPr>
          <p:nvPr>
            <p:ph type="title"/>
          </p:nvPr>
        </p:nvSpPr>
        <p:spPr>
          <a:xfrm>
            <a:off x="633412" y="2502208"/>
            <a:ext cx="3683001" cy="1661993"/>
          </a:xfrm>
          <a:prstGeom prst="rect">
            <a:avLst/>
          </a:prstGeom>
        </p:spPr>
        <p:txBody>
          <a:bodyPr vert="horz" wrap="square" lIns="0" tIns="0" rIns="0" bIns="0" rtlCol="0" anchor="ctr" anchorCtr="0">
            <a:spAutoFit/>
          </a:bodyPr>
          <a:lstStyle>
            <a:lvl1pPr algn="l">
              <a:defRPr sz="4000">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E7D8A7A3-660C-47BA-B6BC-E60838332D42}"/>
              </a:ext>
            </a:extLst>
          </p:cNvPr>
          <p:cNvSpPr>
            <a:spLocks noGrp="1"/>
          </p:cNvSpPr>
          <p:nvPr>
            <p:ph type="sldNum" sz="quarter" idx="14"/>
          </p:nvPr>
        </p:nvSpPr>
        <p:spPr/>
        <p:txBody>
          <a:bodyPr/>
          <a:lstStyle/>
          <a:p>
            <a:fld id="{524D1A82-BAD5-4898-8C77-C821410AB1EA}" type="slidenum">
              <a:rPr lang="en-CA" smtClean="0"/>
              <a:pPr/>
              <a:t>‹#›</a:t>
            </a:fld>
            <a:endParaRPr lang="en-CA"/>
          </a:p>
        </p:txBody>
      </p:sp>
      <p:sp>
        <p:nvSpPr>
          <p:cNvPr id="5" name="Rectangle 4">
            <a:extLst>
              <a:ext uri="{FF2B5EF4-FFF2-40B4-BE49-F238E27FC236}">
                <a16:creationId xmlns:a16="http://schemas.microsoft.com/office/drawing/2014/main" id="{93251B7A-05D9-420D-A009-67CEB6B7A751}"/>
              </a:ext>
            </a:extLst>
          </p:cNvPr>
          <p:cNvSpPr/>
          <p:nvPr/>
        </p:nvSpPr>
        <p:spPr>
          <a:xfrm>
            <a:off x="3576918" y="6562165"/>
            <a:ext cx="8615082" cy="295835"/>
          </a:xfrm>
          <a:prstGeom prst="rect">
            <a:avLst/>
          </a:prstGeom>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11" name="Rectangle 10">
            <a:extLst>
              <a:ext uri="{FF2B5EF4-FFF2-40B4-BE49-F238E27FC236}">
                <a16:creationId xmlns:a16="http://schemas.microsoft.com/office/drawing/2014/main" id="{6732AA2C-5DA4-447C-9638-915F2411A39F}"/>
              </a:ext>
            </a:extLst>
          </p:cNvPr>
          <p:cNvSpPr/>
          <p:nvPr userDrawn="1"/>
        </p:nvSpPr>
        <p:spPr>
          <a:xfrm>
            <a:off x="3576918" y="6562165"/>
            <a:ext cx="8615082" cy="295835"/>
          </a:xfrm>
          <a:prstGeom prst="rect">
            <a:avLst/>
          </a:prstGeom>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197501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plit Photo -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5D6F-530D-43E1-987C-75FC27465B08}"/>
              </a:ext>
            </a:extLst>
          </p:cNvPr>
          <p:cNvSpPr>
            <a:spLocks noGrp="1"/>
          </p:cNvSpPr>
          <p:nvPr>
            <p:ph type="title"/>
          </p:nvPr>
        </p:nvSpPr>
        <p:spPr>
          <a:xfrm>
            <a:off x="6024563" y="644272"/>
            <a:ext cx="5531438" cy="553998"/>
          </a:xfr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82EEA8F2-C5FC-4CFD-9581-69C88D5842B5}"/>
              </a:ext>
            </a:extLst>
          </p:cNvPr>
          <p:cNvSpPr>
            <a:spLocks noGrp="1"/>
          </p:cNvSpPr>
          <p:nvPr>
            <p:ph type="sldNum" sz="quarter" idx="10"/>
          </p:nvPr>
        </p:nvSpPr>
        <p:spPr/>
        <p:txBody>
          <a:bodyPr/>
          <a:lstStyle/>
          <a:p>
            <a:fld id="{524D1A82-BAD5-4898-8C77-C821410AB1EA}" type="slidenum">
              <a:rPr lang="en-CA" smtClean="0"/>
              <a:pPr/>
              <a:t>‹#›</a:t>
            </a:fld>
            <a:endParaRPr lang="en-CA"/>
          </a:p>
        </p:txBody>
      </p:sp>
      <p:sp>
        <p:nvSpPr>
          <p:cNvPr id="5" name="Text Placeholder 4">
            <a:extLst>
              <a:ext uri="{FF2B5EF4-FFF2-40B4-BE49-F238E27FC236}">
                <a16:creationId xmlns:a16="http://schemas.microsoft.com/office/drawing/2014/main" id="{AC44B07F-9049-4B96-AE36-B4DA621FA5FC}"/>
              </a:ext>
            </a:extLst>
          </p:cNvPr>
          <p:cNvSpPr>
            <a:spLocks noGrp="1"/>
          </p:cNvSpPr>
          <p:nvPr>
            <p:ph type="body" sz="quarter" idx="11"/>
          </p:nvPr>
        </p:nvSpPr>
        <p:spPr>
          <a:xfrm>
            <a:off x="6024563" y="1585913"/>
            <a:ext cx="5534025"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a:extLst>
              <a:ext uri="{FF2B5EF4-FFF2-40B4-BE49-F238E27FC236}">
                <a16:creationId xmlns:a16="http://schemas.microsoft.com/office/drawing/2014/main" id="{90DC90B0-A958-497E-BEBA-F296B38D7377}"/>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10" name="Picture Placeholder 2">
            <a:extLst>
              <a:ext uri="{FF2B5EF4-FFF2-40B4-BE49-F238E27FC236}">
                <a16:creationId xmlns:a16="http://schemas.microsoft.com/office/drawing/2014/main" id="{2A027112-0BD3-49A3-AF33-84BF573604FF}"/>
              </a:ext>
            </a:extLst>
          </p:cNvPr>
          <p:cNvSpPr>
            <a:spLocks noGrp="1"/>
          </p:cNvSpPr>
          <p:nvPr>
            <p:ph type="pic" sz="quarter" idx="12"/>
          </p:nvPr>
        </p:nvSpPr>
        <p:spPr>
          <a:xfrm>
            <a:off x="0" y="1"/>
            <a:ext cx="5243513" cy="6857999"/>
          </a:xfrm>
          <a:prstGeom prst="rect">
            <a:avLst/>
          </a:prstGeom>
          <a:solidFill>
            <a:schemeClr val="bg2"/>
          </a:solidFill>
        </p:spPr>
        <p:txBody>
          <a:bodyPr tIns="1548000" anchor="ctr"/>
          <a:lstStyle>
            <a:lvl1pPr marL="0" indent="0" algn="ctr">
              <a:buNone/>
              <a:defRPr sz="1400">
                <a:solidFill>
                  <a:schemeClr val="bg1">
                    <a:lumMod val="65000"/>
                  </a:schemeClr>
                </a:solidFill>
              </a:defRPr>
            </a:lvl1pPr>
          </a:lstStyle>
          <a:p>
            <a:r>
              <a:rPr lang="en-US"/>
              <a:t>Click icon to add picture</a:t>
            </a:r>
          </a:p>
        </p:txBody>
      </p:sp>
      <p:sp>
        <p:nvSpPr>
          <p:cNvPr id="8" name="Rectangle 7">
            <a:extLst>
              <a:ext uri="{FF2B5EF4-FFF2-40B4-BE49-F238E27FC236}">
                <a16:creationId xmlns:a16="http://schemas.microsoft.com/office/drawing/2014/main" id="{ACF24054-9BA9-448E-9262-614740A5EBD9}"/>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160466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plit Photo -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5D6F-530D-43E1-987C-75FC27465B08}"/>
              </a:ext>
            </a:extLst>
          </p:cNvPr>
          <p:cNvSpPr>
            <a:spLocks noGrp="1"/>
          </p:cNvSpPr>
          <p:nvPr>
            <p:ph type="title"/>
          </p:nvPr>
        </p:nvSpPr>
        <p:spPr>
          <a:xfrm>
            <a:off x="636588" y="644272"/>
            <a:ext cx="5526087" cy="553998"/>
          </a:xfr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82EEA8F2-C5FC-4CFD-9581-69C88D5842B5}"/>
              </a:ext>
            </a:extLst>
          </p:cNvPr>
          <p:cNvSpPr>
            <a:spLocks noGrp="1"/>
          </p:cNvSpPr>
          <p:nvPr>
            <p:ph type="sldNum" sz="quarter" idx="10"/>
          </p:nvPr>
        </p:nvSpPr>
        <p:spPr/>
        <p:txBody>
          <a:bodyPr/>
          <a:lstStyle/>
          <a:p>
            <a:fld id="{524D1A82-BAD5-4898-8C77-C821410AB1EA}" type="slidenum">
              <a:rPr lang="en-CA" smtClean="0"/>
              <a:pPr/>
              <a:t>‹#›</a:t>
            </a:fld>
            <a:endParaRPr lang="en-CA"/>
          </a:p>
        </p:txBody>
      </p:sp>
      <p:sp>
        <p:nvSpPr>
          <p:cNvPr id="5" name="Text Placeholder 4">
            <a:extLst>
              <a:ext uri="{FF2B5EF4-FFF2-40B4-BE49-F238E27FC236}">
                <a16:creationId xmlns:a16="http://schemas.microsoft.com/office/drawing/2014/main" id="{AC44B07F-9049-4B96-AE36-B4DA621FA5FC}"/>
              </a:ext>
            </a:extLst>
          </p:cNvPr>
          <p:cNvSpPr>
            <a:spLocks noGrp="1"/>
          </p:cNvSpPr>
          <p:nvPr>
            <p:ph type="body" sz="quarter" idx="11"/>
          </p:nvPr>
        </p:nvSpPr>
        <p:spPr>
          <a:xfrm>
            <a:off x="636589" y="1585913"/>
            <a:ext cx="5522164"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a:extLst>
              <a:ext uri="{FF2B5EF4-FFF2-40B4-BE49-F238E27FC236}">
                <a16:creationId xmlns:a16="http://schemas.microsoft.com/office/drawing/2014/main" id="{90DC90B0-A958-497E-BEBA-F296B38D7377}"/>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10" name="Picture Placeholder 2">
            <a:extLst>
              <a:ext uri="{FF2B5EF4-FFF2-40B4-BE49-F238E27FC236}">
                <a16:creationId xmlns:a16="http://schemas.microsoft.com/office/drawing/2014/main" id="{2A027112-0BD3-49A3-AF33-84BF573604FF}"/>
              </a:ext>
            </a:extLst>
          </p:cNvPr>
          <p:cNvSpPr>
            <a:spLocks noGrp="1"/>
          </p:cNvSpPr>
          <p:nvPr>
            <p:ph type="pic" sz="quarter" idx="12"/>
          </p:nvPr>
        </p:nvSpPr>
        <p:spPr>
          <a:xfrm>
            <a:off x="6948487" y="1"/>
            <a:ext cx="5243513" cy="6857999"/>
          </a:xfrm>
          <a:prstGeom prst="rect">
            <a:avLst/>
          </a:prstGeom>
          <a:solidFill>
            <a:schemeClr val="bg2"/>
          </a:solidFill>
        </p:spPr>
        <p:txBody>
          <a:bodyPr tIns="1548000" anchor="ctr"/>
          <a:lstStyle>
            <a:lvl1pPr marL="0" indent="0" algn="ctr">
              <a:buNone/>
              <a:defRPr sz="1400">
                <a:solidFill>
                  <a:schemeClr val="bg1">
                    <a:lumMod val="65000"/>
                  </a:schemeClr>
                </a:solidFill>
              </a:defRPr>
            </a:lvl1pPr>
          </a:lstStyle>
          <a:p>
            <a:r>
              <a:rPr lang="en-US"/>
              <a:t>Click icon to add picture</a:t>
            </a:r>
          </a:p>
        </p:txBody>
      </p:sp>
      <p:sp>
        <p:nvSpPr>
          <p:cNvPr id="8" name="Rectangle 7">
            <a:extLst>
              <a:ext uri="{FF2B5EF4-FFF2-40B4-BE49-F238E27FC236}">
                <a16:creationId xmlns:a16="http://schemas.microsoft.com/office/drawing/2014/main" id="{100548C1-5B01-42B3-A260-2473880F951A}"/>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23527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ver - Option 2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userDrawn="1"/>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pic>
        <p:nvPicPr>
          <p:cNvPr id="28" name="Picture 15">
            <a:extLst>
              <a:ext uri="{FF2B5EF4-FFF2-40B4-BE49-F238E27FC236}">
                <a16:creationId xmlns:a16="http://schemas.microsoft.com/office/drawing/2014/main" id="{D30EB323-61C9-456F-85B7-F6D9397FC3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191605" y="597260"/>
            <a:ext cx="1435091" cy="504042"/>
          </a:xfrm>
          <a:prstGeom prst="rect">
            <a:avLst/>
          </a:prstGeom>
        </p:spPr>
      </p:pic>
      <p:pic>
        <p:nvPicPr>
          <p:cNvPr id="29" name="Picture 8">
            <a:extLst>
              <a:ext uri="{FF2B5EF4-FFF2-40B4-BE49-F238E27FC236}">
                <a16:creationId xmlns:a16="http://schemas.microsoft.com/office/drawing/2014/main" id="{C7BF8A06-CE8B-45FA-9014-F3A6B8EDC58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Tree>
    <p:extLst>
      <p:ext uri="{BB962C8B-B14F-4D97-AF65-F5344CB8AC3E}">
        <p14:creationId xmlns:p14="http://schemas.microsoft.com/office/powerpoint/2010/main" val="33814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ver - Option 2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userDrawn="1"/>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pic>
        <p:nvPicPr>
          <p:cNvPr id="29" name="Picture 8">
            <a:extLst>
              <a:ext uri="{FF2B5EF4-FFF2-40B4-BE49-F238E27FC236}">
                <a16:creationId xmlns:a16="http://schemas.microsoft.com/office/drawing/2014/main" id="{C7BF8A06-CE8B-45FA-9014-F3A6B8EDC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pic>
        <p:nvPicPr>
          <p:cNvPr id="10" name="Picture 15">
            <a:extLst>
              <a:ext uri="{FF2B5EF4-FFF2-40B4-BE49-F238E27FC236}">
                <a16:creationId xmlns:a16="http://schemas.microsoft.com/office/drawing/2014/main" id="{90F4083E-63AA-4F85-9EBC-798614D245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193559" y="597260"/>
            <a:ext cx="1435091" cy="504043"/>
          </a:xfrm>
          <a:prstGeom prst="rect">
            <a:avLst/>
          </a:prstGeom>
        </p:spPr>
      </p:pic>
    </p:spTree>
    <p:extLst>
      <p:ext uri="{BB962C8B-B14F-4D97-AF65-F5344CB8AC3E}">
        <p14:creationId xmlns:p14="http://schemas.microsoft.com/office/powerpoint/2010/main" val="383214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 Option 2b">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60CCE8F9-94E0-4FF4-9ABF-CFAAE74BF295}"/>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bg1"/>
                </a:solidFill>
              </a:defRPr>
            </a:lvl1pPr>
          </a:lstStyle>
          <a:p>
            <a:pPr lvl="0"/>
            <a:r>
              <a:rPr lang="en-CA"/>
              <a:t>Month #, 2020</a:t>
            </a:r>
          </a:p>
        </p:txBody>
      </p:sp>
      <p:pic>
        <p:nvPicPr>
          <p:cNvPr id="29" name="Picture 8">
            <a:extLst>
              <a:ext uri="{FF2B5EF4-FFF2-40B4-BE49-F238E27FC236}">
                <a16:creationId xmlns:a16="http://schemas.microsoft.com/office/drawing/2014/main" id="{C7BF8A06-CE8B-45FA-9014-F3A6B8EDC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
        <p:nvSpPr>
          <p:cNvPr id="13" name="Title Placeholder 1">
            <a:extLst>
              <a:ext uri="{FF2B5EF4-FFF2-40B4-BE49-F238E27FC236}">
                <a16:creationId xmlns:a16="http://schemas.microsoft.com/office/drawing/2014/main" id="{1C041840-4467-468C-AAA1-3AAD045F6C88}"/>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bg1"/>
                </a:solidFill>
              </a:defRPr>
            </a:lvl1pPr>
          </a:lstStyle>
          <a:p>
            <a:r>
              <a:rPr lang="en-US"/>
              <a:t>Click to edit Master title style</a:t>
            </a:r>
          </a:p>
        </p:txBody>
      </p:sp>
      <p:pic>
        <p:nvPicPr>
          <p:cNvPr id="12" name="Picture 15">
            <a:extLst>
              <a:ext uri="{FF2B5EF4-FFF2-40B4-BE49-F238E27FC236}">
                <a16:creationId xmlns:a16="http://schemas.microsoft.com/office/drawing/2014/main" id="{65478011-63A8-4C25-A3D7-6EF4D780F0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193559" y="597260"/>
            <a:ext cx="1435091" cy="504043"/>
          </a:xfrm>
          <a:prstGeom prst="rect">
            <a:avLst/>
          </a:prstGeom>
        </p:spPr>
      </p:pic>
      <p:cxnSp>
        <p:nvCxnSpPr>
          <p:cNvPr id="23" name="Straight Connector 22">
            <a:extLst>
              <a:ext uri="{FF2B5EF4-FFF2-40B4-BE49-F238E27FC236}">
                <a16:creationId xmlns:a16="http://schemas.microsoft.com/office/drawing/2014/main" id="{A7E662C3-F87E-4EC4-8BE5-B272B66DF6F7}"/>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50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 Option 3a">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5B891A90-6049-4A1D-9DB3-EF84F100EFAB}"/>
              </a:ext>
            </a:extLst>
          </p:cNvPr>
          <p:cNvSpPr>
            <a:spLocks noGrp="1"/>
          </p:cNvSpPr>
          <p:nvPr>
            <p:ph type="pic" sz="quarter" idx="13" hasCustomPrompt="1"/>
          </p:nvPr>
        </p:nvSpPr>
        <p:spPr>
          <a:xfrm>
            <a:off x="6946900" y="0"/>
            <a:ext cx="5245100" cy="6864350"/>
          </a:xfrm>
          <a:solidFill>
            <a:schemeClr val="bg2"/>
          </a:solidFill>
        </p:spPr>
        <p:txBody>
          <a:bodyPr anchor="ctr"/>
          <a:lstStyle>
            <a:lvl1pPr marL="0" indent="0" algn="ctr">
              <a:buFont typeface="Arial" panose="020B0604020202020204" pitchFamily="34" charset="0"/>
              <a:buNone/>
              <a:defRPr/>
            </a:lvl1pPr>
          </a:lstStyle>
          <a:p>
            <a:r>
              <a:rPr lang="en-CA"/>
              <a:t>Click icon to upload </a:t>
            </a:r>
            <a:br>
              <a:rPr lang="en-CA"/>
            </a:br>
            <a:r>
              <a:rPr lang="en-CA"/>
              <a:t>a cover image</a:t>
            </a:r>
          </a:p>
          <a:p>
            <a:endParaRPr lang="en-CA"/>
          </a:p>
          <a:p>
            <a:endParaRPr lang="en-CA"/>
          </a:p>
          <a:p>
            <a:endParaRPr lang="en-CA"/>
          </a:p>
          <a:p>
            <a:endParaRPr lang="en-CA"/>
          </a:p>
        </p:txBody>
      </p: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lumMod val="90000"/>
                    <a:lumOff val="10000"/>
                  </a:schemeClr>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E5D99086-A509-41E8-97AB-AB69B5D41F9F}"/>
              </a:ext>
            </a:extLst>
          </p:cNvPr>
          <p:cNvSpPr>
            <a:spLocks noGrp="1"/>
          </p:cNvSpPr>
          <p:nvPr>
            <p:ph type="pic" sz="quarter" idx="16" hasCustomPrompt="1"/>
          </p:nvPr>
        </p:nvSpPr>
        <p:spPr>
          <a:xfrm>
            <a:off x="636588" y="636588"/>
            <a:ext cx="923925" cy="822325"/>
          </a:xfrm>
        </p:spPr>
        <p:txBody>
          <a:bodyPr>
            <a:normAutofit/>
          </a:bodyPr>
          <a:lstStyle>
            <a:lvl1pPr marL="0" indent="0" algn="ctr">
              <a:buNone/>
              <a:defRPr sz="800"/>
            </a:lvl1pPr>
          </a:lstStyle>
          <a:p>
            <a:r>
              <a:rPr lang="en-CA"/>
              <a:t>Click icon to upload client logo</a:t>
            </a:r>
          </a:p>
        </p:txBody>
      </p:sp>
      <p:pic>
        <p:nvPicPr>
          <p:cNvPr id="18" name="Picture 15">
            <a:extLst>
              <a:ext uri="{FF2B5EF4-FFF2-40B4-BE49-F238E27FC236}">
                <a16:creationId xmlns:a16="http://schemas.microsoft.com/office/drawing/2014/main" id="{B004195B-181F-4A78-83FA-23333EB62F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00201" y="595555"/>
            <a:ext cx="1435091" cy="504043"/>
          </a:xfrm>
          <a:prstGeom prst="rect">
            <a:avLst/>
          </a:prstGeom>
        </p:spPr>
      </p:pic>
      <p:pic>
        <p:nvPicPr>
          <p:cNvPr id="14" name="Picture 13" descr="A close up of a logo&#10;&#10;Description automatically generated">
            <a:extLst>
              <a:ext uri="{FF2B5EF4-FFF2-40B4-BE49-F238E27FC236}">
                <a16:creationId xmlns:a16="http://schemas.microsoft.com/office/drawing/2014/main" id="{DF1FDE4F-00B9-42C0-9B90-447748366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87" y="5714680"/>
            <a:ext cx="2938462" cy="550962"/>
          </a:xfrm>
          <a:prstGeom prst="rect">
            <a:avLst/>
          </a:prstGeom>
        </p:spPr>
      </p:pic>
      <p:sp>
        <p:nvSpPr>
          <p:cNvPr id="17" name="Text Placeholder 9">
            <a:extLst>
              <a:ext uri="{FF2B5EF4-FFF2-40B4-BE49-F238E27FC236}">
                <a16:creationId xmlns:a16="http://schemas.microsoft.com/office/drawing/2014/main" id="{3A128623-FF51-4801-8378-BCF1B7BBD780}"/>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tx1"/>
                </a:solidFill>
              </a:defRPr>
            </a:lvl1pPr>
          </a:lstStyle>
          <a:p>
            <a:pPr lvl="0"/>
            <a:r>
              <a:rPr lang="en-CA"/>
              <a:t>Month #, 2020</a:t>
            </a:r>
          </a:p>
        </p:txBody>
      </p:sp>
      <p:sp>
        <p:nvSpPr>
          <p:cNvPr id="12" name="Title Placeholder 1">
            <a:extLst>
              <a:ext uri="{FF2B5EF4-FFF2-40B4-BE49-F238E27FC236}">
                <a16:creationId xmlns:a16="http://schemas.microsoft.com/office/drawing/2014/main" id="{5F242C80-D536-4D2A-AACC-AECD9C3A5D7F}"/>
              </a:ext>
            </a:extLst>
          </p:cNvPr>
          <p:cNvSpPr>
            <a:spLocks noGrp="1"/>
          </p:cNvSpPr>
          <p:nvPr>
            <p:ph type="title"/>
          </p:nvPr>
        </p:nvSpPr>
        <p:spPr>
          <a:xfrm>
            <a:off x="638173" y="2136000"/>
            <a:ext cx="5386390" cy="1107996"/>
          </a:xfrm>
          <a:prstGeom prst="rect">
            <a:avLst/>
          </a:prstGeom>
        </p:spPr>
        <p:txBody>
          <a:bodyPr vert="horz" wrap="square" lIns="0" tIns="0" rIns="0" bIns="0" rtlCol="0" anchor="b" anchorCtr="0">
            <a:spAutoFit/>
          </a:bodyPr>
          <a:lstStyle>
            <a:lvl1pPr algn="l">
              <a:defRPr sz="4000">
                <a:solidFill>
                  <a:schemeClr val="tx2"/>
                </a:solidFill>
              </a:defRPr>
            </a:lvl1pPr>
          </a:lstStyle>
          <a:p>
            <a:r>
              <a:rPr lang="en-US"/>
              <a:t>Click to edit Master title style</a:t>
            </a:r>
          </a:p>
        </p:txBody>
      </p:sp>
      <p:cxnSp>
        <p:nvCxnSpPr>
          <p:cNvPr id="20" name="Straight Connector 19">
            <a:extLst>
              <a:ext uri="{FF2B5EF4-FFF2-40B4-BE49-F238E27FC236}">
                <a16:creationId xmlns:a16="http://schemas.microsoft.com/office/drawing/2014/main" id="{5217E122-59EA-4A15-AA53-1A97F5A3C6F6}"/>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20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 Option 3b">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817E7E3-422B-46E6-A17A-CA7B4166567E}"/>
              </a:ext>
            </a:extLst>
          </p:cNvPr>
          <p:cNvSpPr/>
          <p:nvPr userDrawn="1"/>
        </p:nvSpPr>
        <p:spPr>
          <a:xfrm>
            <a:off x="0" y="0"/>
            <a:ext cx="6946900" cy="6864350"/>
          </a:xfrm>
          <a:prstGeom prst="rect">
            <a:avLst/>
          </a:prstGeom>
          <a:solidFill>
            <a:schemeClr val="tx2"/>
          </a:solidFill>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3" name="Rectangle 2">
            <a:extLst>
              <a:ext uri="{FF2B5EF4-FFF2-40B4-BE49-F238E27FC236}">
                <a16:creationId xmlns:a16="http://schemas.microsoft.com/office/drawing/2014/main" id="{21271CED-3A4A-4269-9A31-367343F8235C}"/>
              </a:ext>
            </a:extLst>
          </p:cNvPr>
          <p:cNvSpPr/>
          <p:nvPr/>
        </p:nvSpPr>
        <p:spPr>
          <a:xfrm>
            <a:off x="0" y="0"/>
            <a:ext cx="6946900" cy="6864350"/>
          </a:xfrm>
          <a:prstGeom prst="rect">
            <a:avLst/>
          </a:prstGeom>
          <a:solidFill>
            <a:schemeClr val="tx2"/>
          </a:solidFill>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32" name="Picture Placeholder 31">
            <a:extLst>
              <a:ext uri="{FF2B5EF4-FFF2-40B4-BE49-F238E27FC236}">
                <a16:creationId xmlns:a16="http://schemas.microsoft.com/office/drawing/2014/main" id="{5B891A90-6049-4A1D-9DB3-EF84F100EFAB}"/>
              </a:ext>
            </a:extLst>
          </p:cNvPr>
          <p:cNvSpPr>
            <a:spLocks noGrp="1"/>
          </p:cNvSpPr>
          <p:nvPr>
            <p:ph type="pic" sz="quarter" idx="13" hasCustomPrompt="1"/>
          </p:nvPr>
        </p:nvSpPr>
        <p:spPr>
          <a:xfrm>
            <a:off x="6946900" y="0"/>
            <a:ext cx="5245100" cy="6864350"/>
          </a:xfrm>
          <a:solidFill>
            <a:schemeClr val="bg2"/>
          </a:solidFill>
        </p:spPr>
        <p:txBody>
          <a:bodyPr anchor="ctr"/>
          <a:lstStyle>
            <a:lvl1pPr marL="0" indent="0" algn="ctr">
              <a:buFont typeface="Arial" panose="020B0604020202020204" pitchFamily="34" charset="0"/>
              <a:buNone/>
              <a:defRPr/>
            </a:lvl1pPr>
          </a:lstStyle>
          <a:p>
            <a:r>
              <a:rPr lang="en-CA"/>
              <a:t>Click icon to upload </a:t>
            </a:r>
            <a:br>
              <a:rPr lang="en-CA"/>
            </a:br>
            <a:r>
              <a:rPr lang="en-CA"/>
              <a:t>a cover image</a:t>
            </a:r>
          </a:p>
          <a:p>
            <a:endParaRPr lang="en-CA"/>
          </a:p>
          <a:p>
            <a:endParaRPr lang="en-CA"/>
          </a:p>
          <a:p>
            <a:endParaRPr lang="en-CA"/>
          </a:p>
          <a:p>
            <a:endParaRPr lang="en-CA"/>
          </a:p>
        </p:txBody>
      </p:sp>
      <p:cxnSp>
        <p:nvCxnSpPr>
          <p:cNvPr id="12" name="Straight Connector 11">
            <a:extLst>
              <a:ext uri="{FF2B5EF4-FFF2-40B4-BE49-F238E27FC236}">
                <a16:creationId xmlns:a16="http://schemas.microsoft.com/office/drawing/2014/main" id="{8DA95C13-991A-46C9-A8BF-0BA32FE6315B}"/>
              </a:ext>
            </a:extLst>
          </p:cNvPr>
          <p:cNvCxnSpPr>
            <a:cxnSpLocks/>
          </p:cNvCxnSpPr>
          <p:nvPr/>
        </p:nvCxnSpPr>
        <p:spPr>
          <a:xfrm>
            <a:off x="636587" y="5394693"/>
            <a:ext cx="5544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E5D99086-A509-41E8-97AB-AB69B5D41F9F}"/>
              </a:ext>
            </a:extLst>
          </p:cNvPr>
          <p:cNvSpPr>
            <a:spLocks noGrp="1"/>
          </p:cNvSpPr>
          <p:nvPr>
            <p:ph type="pic" sz="quarter" idx="16" hasCustomPrompt="1"/>
          </p:nvPr>
        </p:nvSpPr>
        <p:spPr>
          <a:xfrm>
            <a:off x="636588" y="636588"/>
            <a:ext cx="923925" cy="822325"/>
          </a:xfrm>
        </p:spPr>
        <p:txBody>
          <a:bodyPr>
            <a:normAutofit/>
          </a:bodyPr>
          <a:lstStyle>
            <a:lvl1pPr marL="0" indent="0" algn="ctr">
              <a:buNone/>
              <a:defRPr sz="800"/>
            </a:lvl1pPr>
          </a:lstStyle>
          <a:p>
            <a:r>
              <a:rPr lang="en-CA"/>
              <a:t>Click icon to upload client logo</a:t>
            </a:r>
          </a:p>
        </p:txBody>
      </p:sp>
      <p:cxnSp>
        <p:nvCxnSpPr>
          <p:cNvPr id="13" name="Straight Connector 12">
            <a:extLst>
              <a:ext uri="{FF2B5EF4-FFF2-40B4-BE49-F238E27FC236}">
                <a16:creationId xmlns:a16="http://schemas.microsoft.com/office/drawing/2014/main" id="{662955A1-49A0-452F-9144-9722EEEB5DC9}"/>
              </a:ext>
            </a:extLst>
          </p:cNvPr>
          <p:cNvCxnSpPr>
            <a:cxnSpLocks/>
          </p:cNvCxnSpPr>
          <p:nvPr/>
        </p:nvCxnSpPr>
        <p:spPr>
          <a:xfrm>
            <a:off x="636587" y="5394693"/>
            <a:ext cx="5544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F1FDE4F-00B9-42C0-9B90-4477483666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
        <p:nvSpPr>
          <p:cNvPr id="20" name="Text Placeholder 9">
            <a:extLst>
              <a:ext uri="{FF2B5EF4-FFF2-40B4-BE49-F238E27FC236}">
                <a16:creationId xmlns:a16="http://schemas.microsoft.com/office/drawing/2014/main" id="{E3CC7989-1C71-4676-853A-759C1038FAF7}"/>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bg1"/>
                </a:solidFill>
              </a:defRPr>
            </a:lvl1pPr>
          </a:lstStyle>
          <a:p>
            <a:pPr lvl="0"/>
            <a:r>
              <a:rPr lang="en-CA"/>
              <a:t>Month #, 2020</a:t>
            </a:r>
          </a:p>
        </p:txBody>
      </p:sp>
      <p:pic>
        <p:nvPicPr>
          <p:cNvPr id="22" name="Picture 15">
            <a:extLst>
              <a:ext uri="{FF2B5EF4-FFF2-40B4-BE49-F238E27FC236}">
                <a16:creationId xmlns:a16="http://schemas.microsoft.com/office/drawing/2014/main" id="{3044118B-87A9-40D1-B121-41E10B7B11E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00201" y="594892"/>
            <a:ext cx="1435091" cy="504042"/>
          </a:xfrm>
          <a:prstGeom prst="rect">
            <a:avLst/>
          </a:prstGeom>
        </p:spPr>
      </p:pic>
      <p:sp>
        <p:nvSpPr>
          <p:cNvPr id="17" name="Title Placeholder 1">
            <a:extLst>
              <a:ext uri="{FF2B5EF4-FFF2-40B4-BE49-F238E27FC236}">
                <a16:creationId xmlns:a16="http://schemas.microsoft.com/office/drawing/2014/main" id="{A5D650F6-49AB-41F9-BB92-42B9C612A7DA}"/>
              </a:ext>
            </a:extLst>
          </p:cNvPr>
          <p:cNvSpPr>
            <a:spLocks noGrp="1"/>
          </p:cNvSpPr>
          <p:nvPr>
            <p:ph type="title"/>
          </p:nvPr>
        </p:nvSpPr>
        <p:spPr>
          <a:xfrm>
            <a:off x="638173" y="2136000"/>
            <a:ext cx="5386390" cy="1107996"/>
          </a:xfrm>
          <a:prstGeom prst="rect">
            <a:avLst/>
          </a:prstGeom>
        </p:spPr>
        <p:txBody>
          <a:bodyPr vert="horz" wrap="square" lIns="0" tIns="0" rIns="0" bIns="0" rtlCol="0" anchor="b" anchorCtr="0">
            <a:spAutoFit/>
          </a:bodyPr>
          <a:lstStyle>
            <a:lvl1pPr algn="l">
              <a:defRPr sz="4000">
                <a:solidFill>
                  <a:schemeClr val="bg1"/>
                </a:solidFill>
              </a:defRPr>
            </a:lvl1pPr>
          </a:lstStyle>
          <a:p>
            <a:r>
              <a:rPr lang="en-US"/>
              <a:t>Click to edit Master title style</a:t>
            </a:r>
          </a:p>
        </p:txBody>
      </p:sp>
      <p:cxnSp>
        <p:nvCxnSpPr>
          <p:cNvPr id="26" name="Straight Connector 25">
            <a:extLst>
              <a:ext uri="{FF2B5EF4-FFF2-40B4-BE49-F238E27FC236}">
                <a16:creationId xmlns:a16="http://schemas.microsoft.com/office/drawing/2014/main" id="{4C57944E-A9EE-46F5-BC08-6C0E65AE4A48}"/>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23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BB9E24-7D34-4F2B-818E-854F6F9B4336}"/>
              </a:ext>
            </a:extLst>
          </p:cNvPr>
          <p:cNvSpPr>
            <a:spLocks noGrp="1"/>
          </p:cNvSpPr>
          <p:nvPr>
            <p:ph type="sldNum" sz="quarter" idx="10"/>
          </p:nvPr>
        </p:nvSpPr>
        <p:spPr/>
        <p:txBody>
          <a:bodyPr/>
          <a:lstStyle/>
          <a:p>
            <a:fld id="{524D1A82-BAD5-4898-8C77-C821410AB1EA}" type="slidenum">
              <a:rPr lang="en-CA" smtClean="0"/>
              <a:t>‹#›</a:t>
            </a:fld>
            <a:endParaRPr lang="en-CA"/>
          </a:p>
        </p:txBody>
      </p:sp>
    </p:spTree>
    <p:extLst>
      <p:ext uri="{BB962C8B-B14F-4D97-AF65-F5344CB8AC3E}">
        <p14:creationId xmlns:p14="http://schemas.microsoft.com/office/powerpoint/2010/main" val="17566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 Grey BG">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90558B-FE2F-4443-88B7-521D06F35F52}"/>
              </a:ext>
            </a:extLst>
          </p:cNvPr>
          <p:cNvSpPr>
            <a:spLocks noGrp="1"/>
          </p:cNvSpPr>
          <p:nvPr>
            <p:ph type="sldNum" sz="quarter" idx="10"/>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65965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6665D0-3EED-477A-839C-93130870DB48}"/>
              </a:ext>
            </a:extLst>
          </p:cNvPr>
          <p:cNvSpPr>
            <a:spLocks noGrp="1"/>
          </p:cNvSpPr>
          <p:nvPr>
            <p:ph type="sldNum" sz="quarter" idx="10"/>
          </p:nvPr>
        </p:nvSpPr>
        <p:spPr/>
        <p:txBody>
          <a:bodyPr/>
          <a:lstStyle/>
          <a:p>
            <a:fld id="{524D1A82-BAD5-4898-8C77-C821410AB1EA}" type="slidenum">
              <a:rPr lang="en-CA" smtClean="0"/>
              <a:t>‹#›</a:t>
            </a:fld>
            <a:endParaRPr lang="en-CA"/>
          </a:p>
        </p:txBody>
      </p:sp>
      <p:sp>
        <p:nvSpPr>
          <p:cNvPr id="3" name="Title 2">
            <a:extLst>
              <a:ext uri="{FF2B5EF4-FFF2-40B4-BE49-F238E27FC236}">
                <a16:creationId xmlns:a16="http://schemas.microsoft.com/office/drawing/2014/main" id="{643E4463-B86C-421A-BED9-4E4A4788085C}"/>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CA"/>
          </a:p>
        </p:txBody>
      </p:sp>
    </p:spTree>
    <p:extLst>
      <p:ext uri="{BB962C8B-B14F-4D97-AF65-F5344CB8AC3E}">
        <p14:creationId xmlns:p14="http://schemas.microsoft.com/office/powerpoint/2010/main" val="37211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Title - Gray BG">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E9FF3637-28E5-4909-8584-9C06C0013AD7}"/>
              </a:ext>
            </a:extLst>
          </p:cNvPr>
          <p:cNvSpPr>
            <a:spLocks noGrp="1"/>
          </p:cNvSpPr>
          <p:nvPr>
            <p:ph type="title"/>
          </p:nvPr>
        </p:nvSpPr>
        <p:spPr>
          <a:xfrm>
            <a:off x="642951" y="644272"/>
            <a:ext cx="10913050" cy="553998"/>
          </a:xfrm>
          <a:prstGeom prst="rect">
            <a:avLst/>
          </a:prstGeom>
        </p:spPr>
        <p:txBody>
          <a:bodyPr vert="horz" wrap="square" lIns="0" tIns="0" rIns="0" bIns="0" rtlCol="0" anchor="t" anchorCtr="0">
            <a:spAutoFit/>
          </a:bodyPr>
          <a:lstStyle/>
          <a:p>
            <a:r>
              <a:rPr lang="en-US"/>
              <a:t>Click to edit Master title style</a:t>
            </a:r>
          </a:p>
        </p:txBody>
      </p:sp>
      <p:sp>
        <p:nvSpPr>
          <p:cNvPr id="2" name="Slide Number Placeholder 1">
            <a:extLst>
              <a:ext uri="{FF2B5EF4-FFF2-40B4-BE49-F238E27FC236}">
                <a16:creationId xmlns:a16="http://schemas.microsoft.com/office/drawing/2014/main" id="{29F793EA-9F0A-40C8-B399-DA1710FC34E3}"/>
              </a:ext>
            </a:extLst>
          </p:cNvPr>
          <p:cNvSpPr>
            <a:spLocks noGrp="1"/>
          </p:cNvSpPr>
          <p:nvPr>
            <p:ph type="sldNum" sz="quarter" idx="10"/>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251821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Parallelogram 6">
            <a:extLst>
              <a:ext uri="{FF2B5EF4-FFF2-40B4-BE49-F238E27FC236}">
                <a16:creationId xmlns:a16="http://schemas.microsoft.com/office/drawing/2014/main" id="{0B4E3B14-9154-4F8E-91D8-E24B196C7C0B}"/>
              </a:ext>
            </a:extLst>
          </p:cNvPr>
          <p:cNvSpPr/>
          <p:nvPr/>
        </p:nvSpPr>
        <p:spPr>
          <a:xfrm>
            <a:off x="10932833" y="6367541"/>
            <a:ext cx="623168" cy="244971"/>
          </a:xfrm>
          <a:prstGeom prst="parallelogram">
            <a:avLst/>
          </a:prstGeom>
          <a:solidFill>
            <a:schemeClr val="accent4"/>
          </a:solidFill>
          <a:ln>
            <a:noFill/>
          </a:ln>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2" name="Title Placeholder 1"/>
          <p:cNvSpPr>
            <a:spLocks noGrp="1"/>
          </p:cNvSpPr>
          <p:nvPr>
            <p:ph type="title"/>
          </p:nvPr>
        </p:nvSpPr>
        <p:spPr>
          <a:xfrm>
            <a:off x="642951" y="644272"/>
            <a:ext cx="10913050" cy="55399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642951" y="1594458"/>
            <a:ext cx="10913050" cy="46428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Picture 50">
            <a:extLst>
              <a:ext uri="{FF2B5EF4-FFF2-40B4-BE49-F238E27FC236}">
                <a16:creationId xmlns:a16="http://schemas.microsoft.com/office/drawing/2014/main" id="{B1922DC7-1DAD-4605-9CB2-3E73A79A6BCF}"/>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568510" y="295462"/>
            <a:ext cx="1039565" cy="365124"/>
          </a:xfrm>
          <a:prstGeom prst="rect">
            <a:avLst/>
          </a:prstGeom>
        </p:spPr>
      </p:pic>
      <p:sp>
        <p:nvSpPr>
          <p:cNvPr id="4" name="Slide Number Placeholder 3">
            <a:extLst>
              <a:ext uri="{FF2B5EF4-FFF2-40B4-BE49-F238E27FC236}">
                <a16:creationId xmlns:a16="http://schemas.microsoft.com/office/drawing/2014/main" id="{43AF2631-E561-4F69-A0BA-C8FC2A97AAE1}"/>
              </a:ext>
            </a:extLst>
          </p:cNvPr>
          <p:cNvSpPr>
            <a:spLocks noGrp="1"/>
          </p:cNvSpPr>
          <p:nvPr>
            <p:ph type="sldNum" sz="quarter" idx="4"/>
          </p:nvPr>
        </p:nvSpPr>
        <p:spPr>
          <a:xfrm>
            <a:off x="11556001" y="6362793"/>
            <a:ext cx="499143" cy="249720"/>
          </a:xfrm>
          <a:prstGeom prst="rect">
            <a:avLst/>
          </a:prstGeom>
        </p:spPr>
        <p:txBody>
          <a:bodyPr vert="horz" lIns="0" tIns="45720" rIns="0" bIns="45720" rtlCol="0" anchor="ctr"/>
          <a:lstStyle>
            <a:lvl1pPr algn="ctr">
              <a:defRPr sz="1000">
                <a:solidFill>
                  <a:schemeClr val="bg2">
                    <a:lumMod val="50000"/>
                  </a:schemeClr>
                </a:solidFill>
              </a:defRPr>
            </a:lvl1pPr>
          </a:lstStyle>
          <a:p>
            <a:fld id="{524D1A82-BAD5-4898-8C77-C821410AB1EA}" type="slidenum">
              <a:rPr lang="en-CA" smtClean="0"/>
              <a:pPr/>
              <a:t>‹#›</a:t>
            </a:fld>
            <a:endParaRPr lang="en-CA"/>
          </a:p>
        </p:txBody>
      </p:sp>
      <p:sp>
        <p:nvSpPr>
          <p:cNvPr id="52" name="TextBox 51">
            <a:extLst>
              <a:ext uri="{FF2B5EF4-FFF2-40B4-BE49-F238E27FC236}">
                <a16:creationId xmlns:a16="http://schemas.microsoft.com/office/drawing/2014/main" id="{73A11B59-FE37-40A9-BC44-F54307F08957}"/>
              </a:ext>
            </a:extLst>
          </p:cNvPr>
          <p:cNvSpPr txBox="1"/>
          <p:nvPr/>
        </p:nvSpPr>
        <p:spPr>
          <a:xfrm>
            <a:off x="10975867" y="6379438"/>
            <a:ext cx="537100" cy="215444"/>
          </a:xfrm>
          <a:prstGeom prst="rect">
            <a:avLst/>
          </a:prstGeom>
          <a:noFill/>
        </p:spPr>
        <p:txBody>
          <a:bodyPr wrap="square" lIns="0" rIns="0" rtlCol="0">
            <a:spAutoFit/>
          </a:bodyPr>
          <a:lstStyle/>
          <a:p>
            <a:pPr algn="ctr"/>
            <a:r>
              <a:rPr lang="en-CA" sz="800" b="1">
                <a:solidFill>
                  <a:schemeClr val="bg1"/>
                </a:solidFill>
                <a:latin typeface="Segoe UI Semibold" panose="020B0702040204020203" pitchFamily="34" charset="0"/>
                <a:cs typeface="Segoe UI Semibold" panose="020B0702040204020203" pitchFamily="34" charset="0"/>
              </a:rPr>
              <a:t>MNP.ca</a:t>
            </a:r>
          </a:p>
        </p:txBody>
      </p:sp>
      <p:cxnSp>
        <p:nvCxnSpPr>
          <p:cNvPr id="23" name="Straight Connector 22">
            <a:extLst>
              <a:ext uri="{FF2B5EF4-FFF2-40B4-BE49-F238E27FC236}">
                <a16:creationId xmlns:a16="http://schemas.microsoft.com/office/drawing/2014/main" id="{3392FE92-0BA2-49EC-A581-5AA28D9FBFB2}"/>
              </a:ext>
            </a:extLst>
          </p:cNvPr>
          <p:cNvCxnSpPr>
            <a:cxnSpLocks/>
          </p:cNvCxnSpPr>
          <p:nvPr/>
        </p:nvCxnSpPr>
        <p:spPr>
          <a:xfrm>
            <a:off x="8910651" y="6373517"/>
            <a:ext cx="26263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94B507C-5344-4C3E-BD3D-C78D8960ED78}"/>
              </a:ext>
            </a:extLst>
          </p:cNvPr>
          <p:cNvSpPr/>
          <p:nvPr/>
        </p:nvSpPr>
        <p:spPr>
          <a:xfrm>
            <a:off x="0" y="6714000"/>
            <a:ext cx="12192000" cy="144000"/>
          </a:xfrm>
          <a:prstGeom prst="rect">
            <a:avLst/>
          </a:prstGeom>
          <a:solidFill>
            <a:schemeClr val="tx2"/>
          </a:solidFill>
          <a:ln>
            <a:noFill/>
          </a:ln>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50" name="TextBox 49">
            <a:extLst>
              <a:ext uri="{FF2B5EF4-FFF2-40B4-BE49-F238E27FC236}">
                <a16:creationId xmlns:a16="http://schemas.microsoft.com/office/drawing/2014/main" id="{A6BE97B6-8C6A-43AE-8090-FE8BC285F770}"/>
              </a:ext>
            </a:extLst>
          </p:cNvPr>
          <p:cNvSpPr txBox="1"/>
          <p:nvPr/>
        </p:nvSpPr>
        <p:spPr>
          <a:xfrm>
            <a:off x="8929702" y="6379438"/>
            <a:ext cx="1879778" cy="215444"/>
          </a:xfrm>
          <a:prstGeom prst="rect">
            <a:avLst/>
          </a:prstGeom>
          <a:noFill/>
        </p:spPr>
        <p:txBody>
          <a:bodyPr wrap="square" lIns="0" rIns="0" rtlCol="0">
            <a:spAutoFit/>
          </a:bodyPr>
          <a:lstStyle/>
          <a:p>
            <a:pPr algn="r"/>
            <a:r>
              <a:rPr lang="en-CA" sz="800" b="1">
                <a:solidFill>
                  <a:schemeClr val="tx1"/>
                </a:solidFill>
                <a:latin typeface="Segoe UI Semibold" panose="020B0702040204020203" pitchFamily="34" charset="0"/>
                <a:cs typeface="Segoe UI Semibold" panose="020B0702040204020203" pitchFamily="34" charset="0"/>
              </a:rPr>
              <a:t>Wherever business takes you</a:t>
            </a:r>
          </a:p>
        </p:txBody>
      </p:sp>
      <p:sp>
        <p:nvSpPr>
          <p:cNvPr id="15" name="Rectangle 14">
            <a:extLst>
              <a:ext uri="{FF2B5EF4-FFF2-40B4-BE49-F238E27FC236}">
                <a16:creationId xmlns:a16="http://schemas.microsoft.com/office/drawing/2014/main" id="{8EDCA530-5528-4104-B0FF-038C909DF7BB}"/>
              </a:ext>
            </a:extLst>
          </p:cNvPr>
          <p:cNvSpPr/>
          <p:nvPr userDrawn="1"/>
        </p:nvSpPr>
        <p:spPr>
          <a:xfrm>
            <a:off x="0" y="6714000"/>
            <a:ext cx="12192000" cy="144000"/>
          </a:xfrm>
          <a:prstGeom prst="rect">
            <a:avLst/>
          </a:prstGeom>
          <a:solidFill>
            <a:schemeClr val="tx2"/>
          </a:solidFill>
          <a:ln>
            <a:noFill/>
          </a:ln>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3966489079"/>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0" kern="1200">
          <a:solidFill>
            <a:schemeClr val="tx2"/>
          </a:solidFill>
          <a:latin typeface="+mj-lt"/>
          <a:ea typeface="Segoe UI Semibold" panose="020B0702040204020203" pitchFamily="34" charset="0"/>
          <a:cs typeface="Segoe UI Semibold" panose="020B0702040204020203" pitchFamily="34" charset="0"/>
        </a:defRPr>
      </a:lvl1pPr>
    </p:titleStyle>
    <p:body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3" pos="7281">
          <p15:clr>
            <a:srgbClr val="F26B43"/>
          </p15:clr>
        </p15:guide>
        <p15:guide id="74" pos="401">
          <p15:clr>
            <a:srgbClr val="F26B43"/>
          </p15:clr>
        </p15:guide>
        <p15:guide id="75" pos="897">
          <p15:clr>
            <a:srgbClr val="5ACBF0"/>
          </p15:clr>
        </p15:guide>
        <p15:guide id="76" pos="983">
          <p15:clr>
            <a:srgbClr val="5ACBF0"/>
          </p15:clr>
        </p15:guide>
        <p15:guide id="77" pos="1480">
          <p15:clr>
            <a:srgbClr val="5ACBF0"/>
          </p15:clr>
        </p15:guide>
        <p15:guide id="78" pos="1561">
          <p15:clr>
            <a:srgbClr val="5ACBF0"/>
          </p15:clr>
        </p15:guide>
        <p15:guide id="79" pos="2058">
          <p15:clr>
            <a:srgbClr val="5ACBF0"/>
          </p15:clr>
        </p15:guide>
        <p15:guide id="80" pos="2143">
          <p15:clr>
            <a:srgbClr val="5ACBF0"/>
          </p15:clr>
        </p15:guide>
        <p15:guide id="81" pos="2640">
          <p15:clr>
            <a:srgbClr val="5ACBF0"/>
          </p15:clr>
        </p15:guide>
        <p15:guide id="82" pos="2722">
          <p15:clr>
            <a:srgbClr val="5ACBF0"/>
          </p15:clr>
        </p15:guide>
        <p15:guide id="83" pos="3219">
          <p15:clr>
            <a:srgbClr val="5ACBF0"/>
          </p15:clr>
        </p15:guide>
        <p15:guide id="84" pos="3303">
          <p15:clr>
            <a:srgbClr val="5ACBF0"/>
          </p15:clr>
        </p15:guide>
        <p15:guide id="85" pos="3795">
          <p15:clr>
            <a:srgbClr val="5ACBF0"/>
          </p15:clr>
        </p15:guide>
        <p15:guide id="86" pos="6781">
          <p15:clr>
            <a:srgbClr val="5ACBF0"/>
          </p15:clr>
        </p15:guide>
        <p15:guide id="87" pos="6699">
          <p15:clr>
            <a:srgbClr val="5ACBF0"/>
          </p15:clr>
        </p15:guide>
        <p15:guide id="88" pos="6202">
          <p15:clr>
            <a:srgbClr val="5ACBF0"/>
          </p15:clr>
        </p15:guide>
        <p15:guide id="89" pos="6120">
          <p15:clr>
            <a:srgbClr val="5ACBF0"/>
          </p15:clr>
        </p15:guide>
        <p15:guide id="90" pos="5624">
          <p15:clr>
            <a:srgbClr val="5ACBF0"/>
          </p15:clr>
        </p15:guide>
        <p15:guide id="91" pos="5539">
          <p15:clr>
            <a:srgbClr val="5ACBF0"/>
          </p15:clr>
        </p15:guide>
        <p15:guide id="92" pos="5042">
          <p15:clr>
            <a:srgbClr val="5ACBF0"/>
          </p15:clr>
        </p15:guide>
        <p15:guide id="93" pos="4960">
          <p15:clr>
            <a:srgbClr val="5ACBF0"/>
          </p15:clr>
        </p15:guide>
        <p15:guide id="94" pos="4463">
          <p15:clr>
            <a:srgbClr val="5ACBF0"/>
          </p15:clr>
        </p15:guide>
        <p15:guide id="95" pos="4376">
          <p15:clr>
            <a:srgbClr val="5ACBF0"/>
          </p15:clr>
        </p15:guide>
        <p15:guide id="96" pos="3882">
          <p15:clr>
            <a:srgbClr val="5ACBF0"/>
          </p15:clr>
        </p15:guide>
        <p15:guide id="97" orient="horz" pos="401">
          <p15:clr>
            <a:srgbClr val="F26B43"/>
          </p15:clr>
        </p15:guide>
        <p15:guide id="98" orient="horz" pos="919">
          <p15:clr>
            <a:srgbClr val="5ACBF0"/>
          </p15:clr>
        </p15:guide>
        <p15:guide id="99" orient="horz" pos="999">
          <p15:clr>
            <a:srgbClr val="5ACBF0"/>
          </p15:clr>
        </p15:guide>
        <p15:guide id="100" orient="horz" pos="1520">
          <p15:clr>
            <a:srgbClr val="5ACBF0"/>
          </p15:clr>
        </p15:guide>
        <p15:guide id="101" orient="horz" pos="1599">
          <p15:clr>
            <a:srgbClr val="5ACBF0"/>
          </p15:clr>
        </p15:guide>
        <p15:guide id="102" orient="horz" pos="2118">
          <p15:clr>
            <a:srgbClr val="5ACBF0"/>
          </p15:clr>
        </p15:guide>
        <p15:guide id="103" orient="horz" pos="2720">
          <p15:clr>
            <a:srgbClr val="5ACBF0"/>
          </p15:clr>
        </p15:guide>
        <p15:guide id="104" orient="horz" pos="2198">
          <p15:clr>
            <a:srgbClr val="5ACBF0"/>
          </p15:clr>
        </p15:guide>
        <p15:guide id="105" orient="horz" pos="2797">
          <p15:clr>
            <a:srgbClr val="5ACBF0"/>
          </p15:clr>
        </p15:guide>
        <p15:guide id="106" orient="horz" pos="3318">
          <p15:clr>
            <a:srgbClr val="5ACBF0"/>
          </p15:clr>
        </p15:guide>
        <p15:guide id="107" orient="horz" pos="3396">
          <p15:clr>
            <a:srgbClr val="5ACBF0"/>
          </p15:clr>
        </p15:guide>
        <p15:guide id="108" orient="horz" pos="39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sacaconference.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37.jpe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9E718F7-E810-46AD-825D-E48A2881E234}"/>
              </a:ext>
            </a:extLst>
          </p:cNvPr>
          <p:cNvSpPr>
            <a:spLocks noGrp="1"/>
          </p:cNvSpPr>
          <p:nvPr>
            <p:ph sz="quarter" idx="11"/>
          </p:nvPr>
        </p:nvSpPr>
        <p:spPr>
          <a:xfrm>
            <a:off x="636587" y="3713580"/>
            <a:ext cx="5508174" cy="280782"/>
          </a:xfrm>
        </p:spPr>
        <p:txBody>
          <a:bodyPr/>
          <a:lstStyle/>
          <a:p>
            <a:pPr algn="l"/>
            <a:r>
              <a:rPr lang="en-CA" b="0" i="0" u="sng" dirty="0">
                <a:effectLst/>
                <a:latin typeface="arial" panose="020B0604020202020204" pitchFamily="34" charset="0"/>
                <a:hlinkClick r:id="rId4">
                  <a:extLst>
                    <a:ext uri="{A12FA001-AC4F-418D-AE19-62706E023703}">
                      <ahyp:hlinkClr xmlns:ahyp="http://schemas.microsoft.com/office/drawing/2018/hyperlinkcolor" val="tx"/>
                    </a:ext>
                  </a:extLst>
                </a:hlinkClick>
              </a:rPr>
              <a:t>ISACA 2021 IT Security &amp; Risk Symposium</a:t>
            </a:r>
          </a:p>
        </p:txBody>
      </p:sp>
      <p:sp>
        <p:nvSpPr>
          <p:cNvPr id="9" name="Text Placeholder 8">
            <a:extLst>
              <a:ext uri="{FF2B5EF4-FFF2-40B4-BE49-F238E27FC236}">
                <a16:creationId xmlns:a16="http://schemas.microsoft.com/office/drawing/2014/main" id="{C9D878EB-5E68-4976-AFC6-F12801291597}"/>
              </a:ext>
            </a:extLst>
          </p:cNvPr>
          <p:cNvSpPr>
            <a:spLocks noGrp="1"/>
          </p:cNvSpPr>
          <p:nvPr>
            <p:ph type="body" sz="quarter" idx="15"/>
          </p:nvPr>
        </p:nvSpPr>
        <p:spPr/>
        <p:txBody>
          <a:bodyPr/>
          <a:lstStyle/>
          <a:p>
            <a:r>
              <a:rPr lang="en-CA" dirty="0"/>
              <a:t>November, 2021</a:t>
            </a:r>
          </a:p>
        </p:txBody>
      </p:sp>
      <p:sp>
        <p:nvSpPr>
          <p:cNvPr id="5" name="Title 4">
            <a:extLst>
              <a:ext uri="{FF2B5EF4-FFF2-40B4-BE49-F238E27FC236}">
                <a16:creationId xmlns:a16="http://schemas.microsoft.com/office/drawing/2014/main" id="{2D77E309-2ACE-4148-B16B-4DDFC93F5475}"/>
              </a:ext>
            </a:extLst>
          </p:cNvPr>
          <p:cNvSpPr>
            <a:spLocks noGrp="1"/>
          </p:cNvSpPr>
          <p:nvPr>
            <p:ph type="title"/>
          </p:nvPr>
        </p:nvSpPr>
        <p:spPr>
          <a:xfrm>
            <a:off x="638173" y="2136000"/>
            <a:ext cx="7011324" cy="1107996"/>
          </a:xfrm>
        </p:spPr>
        <p:txBody>
          <a:bodyPr/>
          <a:lstStyle/>
          <a:p>
            <a:pPr>
              <a:spcBef>
                <a:spcPts val="600"/>
              </a:spcBef>
              <a:spcAft>
                <a:spcPts val="600"/>
              </a:spcAft>
            </a:pPr>
            <a:r>
              <a:rPr lang="en-CA" b="1" i="0" dirty="0">
                <a:solidFill>
                  <a:schemeClr val="tx2">
                    <a:lumMod val="10000"/>
                    <a:lumOff val="90000"/>
                  </a:schemeClr>
                </a:solidFill>
                <a:effectLst/>
                <a:latin typeface="Nunito Sans" panose="020B0604020202020204" pitchFamily="2" charset="0"/>
              </a:rPr>
              <a:t>PowerShell – An Auditors Best Friend</a:t>
            </a:r>
            <a:endParaRPr lang="en-CA" dirty="0">
              <a:solidFill>
                <a:schemeClr val="tx2">
                  <a:lumMod val="10000"/>
                  <a:lumOff val="90000"/>
                </a:schemeClr>
              </a:solidFill>
            </a:endParaRPr>
          </a:p>
        </p:txBody>
      </p:sp>
    </p:spTree>
    <p:extLst>
      <p:ext uri="{BB962C8B-B14F-4D97-AF65-F5344CB8AC3E}">
        <p14:creationId xmlns:p14="http://schemas.microsoft.com/office/powerpoint/2010/main" val="39564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5" name="Picture 4">
            <a:extLst>
              <a:ext uri="{FF2B5EF4-FFF2-40B4-BE49-F238E27FC236}">
                <a16:creationId xmlns:a16="http://schemas.microsoft.com/office/drawing/2014/main" id="{D9943678-7223-4C91-A77C-BA9DCB0AB0F1}"/>
              </a:ext>
            </a:extLst>
          </p:cNvPr>
          <p:cNvPicPr>
            <a:picLocks noChangeAspect="1"/>
          </p:cNvPicPr>
          <p:nvPr/>
        </p:nvPicPr>
        <p:blipFill>
          <a:blip r:embed="rId3"/>
          <a:stretch>
            <a:fillRect/>
          </a:stretch>
        </p:blipFill>
        <p:spPr>
          <a:xfrm>
            <a:off x="642951" y="1358522"/>
            <a:ext cx="10915650" cy="2374151"/>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10</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pic>
        <p:nvPicPr>
          <p:cNvPr id="9" name="Picture 8">
            <a:extLst>
              <a:ext uri="{FF2B5EF4-FFF2-40B4-BE49-F238E27FC236}">
                <a16:creationId xmlns:a16="http://schemas.microsoft.com/office/drawing/2014/main" id="{8892E4D7-1AD8-40C8-B83D-14010C032C11}"/>
              </a:ext>
            </a:extLst>
          </p:cNvPr>
          <p:cNvPicPr>
            <a:picLocks noChangeAspect="1"/>
          </p:cNvPicPr>
          <p:nvPr/>
        </p:nvPicPr>
        <p:blipFill>
          <a:blip r:embed="rId4"/>
          <a:stretch>
            <a:fillRect/>
          </a:stretch>
        </p:blipFill>
        <p:spPr>
          <a:xfrm>
            <a:off x="744262" y="3892925"/>
            <a:ext cx="5346975" cy="2095608"/>
          </a:xfrm>
          <a:prstGeom prst="rect">
            <a:avLst/>
          </a:prstGeom>
        </p:spPr>
      </p:pic>
      <p:pic>
        <p:nvPicPr>
          <p:cNvPr id="13" name="Picture 12">
            <a:extLst>
              <a:ext uri="{FF2B5EF4-FFF2-40B4-BE49-F238E27FC236}">
                <a16:creationId xmlns:a16="http://schemas.microsoft.com/office/drawing/2014/main" id="{898CF7C4-B169-4910-8682-98BAC7FA02AC}"/>
              </a:ext>
            </a:extLst>
          </p:cNvPr>
          <p:cNvPicPr>
            <a:picLocks noChangeAspect="1"/>
          </p:cNvPicPr>
          <p:nvPr/>
        </p:nvPicPr>
        <p:blipFill>
          <a:blip r:embed="rId5"/>
          <a:stretch>
            <a:fillRect/>
          </a:stretch>
        </p:blipFill>
        <p:spPr>
          <a:xfrm>
            <a:off x="6202087" y="4197461"/>
            <a:ext cx="5212375" cy="1227294"/>
          </a:xfrm>
          <a:prstGeom prst="rect">
            <a:avLst/>
          </a:prstGeom>
        </p:spPr>
      </p:pic>
    </p:spTree>
    <p:extLst>
      <p:ext uri="{BB962C8B-B14F-4D97-AF65-F5344CB8AC3E}">
        <p14:creationId xmlns:p14="http://schemas.microsoft.com/office/powerpoint/2010/main" val="59825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7D4E24-CD6E-AF43-99A9-428EC938DDB1}"/>
              </a:ext>
            </a:extLst>
          </p:cNvPr>
          <p:cNvSpPr>
            <a:spLocks noGrp="1"/>
          </p:cNvSpPr>
          <p:nvPr>
            <p:ph type="title"/>
          </p:nvPr>
        </p:nvSpPr>
        <p:spPr/>
        <p:txBody>
          <a:bodyPr/>
          <a:lstStyle/>
          <a:p>
            <a:r>
              <a:rPr lang="en-US"/>
              <a:t>Approach</a:t>
            </a:r>
          </a:p>
        </p:txBody>
      </p:sp>
      <p:sp>
        <p:nvSpPr>
          <p:cNvPr id="29" name="Slide Number Placeholder 3">
            <a:extLst>
              <a:ext uri="{FF2B5EF4-FFF2-40B4-BE49-F238E27FC236}">
                <a16:creationId xmlns:a16="http://schemas.microsoft.com/office/drawing/2014/main" id="{30469E36-7497-4B62-BDAF-90B2F6BC6DEC}"/>
              </a:ext>
            </a:extLst>
          </p:cNvPr>
          <p:cNvSpPr txBox="1">
            <a:spLocks/>
          </p:cNvSpPr>
          <p:nvPr/>
        </p:nvSpPr>
        <p:spPr>
          <a:xfrm>
            <a:off x="11556001" y="6362793"/>
            <a:ext cx="499143" cy="2497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24D1A82-BAD5-4898-8C77-C821410AB1EA}" type="slidenum">
              <a:rPr lang="en-CA" sz="1050" smtClean="0">
                <a:solidFill>
                  <a:schemeClr val="bg2">
                    <a:lumMod val="50000"/>
                  </a:schemeClr>
                </a:solidFill>
              </a:rPr>
              <a:pPr algn="ctr"/>
              <a:t>11</a:t>
            </a:fld>
            <a:endParaRPr lang="en-CA" sz="1100">
              <a:solidFill>
                <a:schemeClr val="bg2">
                  <a:lumMod val="50000"/>
                </a:schemeClr>
              </a:solidFill>
            </a:endParaRPr>
          </a:p>
        </p:txBody>
      </p:sp>
      <p:pic>
        <p:nvPicPr>
          <p:cNvPr id="28" name="Picture 27">
            <a:extLst>
              <a:ext uri="{FF2B5EF4-FFF2-40B4-BE49-F238E27FC236}">
                <a16:creationId xmlns:a16="http://schemas.microsoft.com/office/drawing/2014/main" id="{F0AD45FF-4E0A-4964-B44E-5C0E1841005B}"/>
              </a:ext>
            </a:extLst>
          </p:cNvPr>
          <p:cNvPicPr/>
          <p:nvPr/>
        </p:nvPicPr>
        <p:blipFill>
          <a:blip r:embed="rId2"/>
          <a:stretch>
            <a:fillRect/>
          </a:stretch>
        </p:blipFill>
        <p:spPr>
          <a:xfrm>
            <a:off x="848280" y="1474549"/>
            <a:ext cx="10064362" cy="4483803"/>
          </a:xfrm>
          <a:prstGeom prst="rect">
            <a:avLst/>
          </a:prstGeom>
        </p:spPr>
      </p:pic>
    </p:spTree>
    <p:extLst>
      <p:ext uri="{BB962C8B-B14F-4D97-AF65-F5344CB8AC3E}">
        <p14:creationId xmlns:p14="http://schemas.microsoft.com/office/powerpoint/2010/main" val="272280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0704C1-800A-4499-B06F-43850417A5B3}"/>
              </a:ext>
            </a:extLst>
          </p:cNvPr>
          <p:cNvSpPr>
            <a:spLocks noGrp="1"/>
          </p:cNvSpPr>
          <p:nvPr>
            <p:ph type="title"/>
          </p:nvPr>
        </p:nvSpPr>
        <p:spPr/>
        <p:txBody>
          <a:bodyPr/>
          <a:lstStyle/>
          <a:p>
            <a:r>
              <a:rPr lang="en-CA"/>
              <a:t>Phase 1 – Scope</a:t>
            </a:r>
          </a:p>
        </p:txBody>
      </p:sp>
      <p:sp>
        <p:nvSpPr>
          <p:cNvPr id="7" name="Content Placeholder 6">
            <a:extLst>
              <a:ext uri="{FF2B5EF4-FFF2-40B4-BE49-F238E27FC236}">
                <a16:creationId xmlns:a16="http://schemas.microsoft.com/office/drawing/2014/main" id="{F8552C32-5D86-497A-A9A6-A8CCF4373115}"/>
              </a:ext>
            </a:extLst>
          </p:cNvPr>
          <p:cNvSpPr>
            <a:spLocks noGrp="1"/>
          </p:cNvSpPr>
          <p:nvPr>
            <p:ph sz="quarter" idx="13"/>
          </p:nvPr>
        </p:nvSpPr>
        <p:spPr>
          <a:xfrm>
            <a:off x="642938" y="1585913"/>
            <a:ext cx="5350868" cy="4927903"/>
          </a:xfrm>
        </p:spPr>
        <p:txBody>
          <a:bodyPr>
            <a:normAutofit/>
          </a:bodyPr>
          <a:lstStyle/>
          <a:p>
            <a:r>
              <a:rPr lang="en-CA" sz="2000"/>
              <a:t>Understanding of operating and business environment</a:t>
            </a:r>
          </a:p>
          <a:p>
            <a:pPr lvl="1"/>
            <a:r>
              <a:rPr lang="en-CA" sz="1800"/>
              <a:t>Role technology plays and inherent risks</a:t>
            </a:r>
          </a:p>
          <a:p>
            <a:pPr lvl="1"/>
            <a:r>
              <a:rPr lang="en-CA" sz="1800"/>
              <a:t>Critical systems</a:t>
            </a:r>
          </a:p>
          <a:p>
            <a:pPr lvl="1"/>
            <a:r>
              <a:rPr lang="en-CA" sz="1800"/>
              <a:t>Sensitive information</a:t>
            </a:r>
          </a:p>
          <a:p>
            <a:r>
              <a:rPr lang="en-CA" sz="2000"/>
              <a:t>Planning workshop(s)</a:t>
            </a:r>
          </a:p>
          <a:p>
            <a:pPr lvl="1"/>
            <a:r>
              <a:rPr lang="en-CA" sz="1800"/>
              <a:t>Risk-tolerance, target state and business concerns</a:t>
            </a:r>
          </a:p>
          <a:p>
            <a:r>
              <a:rPr lang="en-CA" sz="2000"/>
              <a:t>Confirm CMMI maturity levels</a:t>
            </a:r>
          </a:p>
          <a:p>
            <a:pPr lvl="1"/>
            <a:r>
              <a:rPr lang="en-CA" sz="1800"/>
              <a:t>Category / subcategory ratings for comparison</a:t>
            </a:r>
          </a:p>
          <a:p>
            <a:r>
              <a:rPr lang="en-CA" sz="2000"/>
              <a:t>Tailor assessment plan</a:t>
            </a:r>
          </a:p>
          <a:p>
            <a:pPr lvl="1"/>
            <a:r>
              <a:rPr lang="en-CA" sz="1800"/>
              <a:t>Confirm in-scope NIST categories</a:t>
            </a:r>
          </a:p>
        </p:txBody>
      </p:sp>
      <p:sp>
        <p:nvSpPr>
          <p:cNvPr id="5" name="Slide Number Placeholder 4">
            <a:extLst>
              <a:ext uri="{FF2B5EF4-FFF2-40B4-BE49-F238E27FC236}">
                <a16:creationId xmlns:a16="http://schemas.microsoft.com/office/drawing/2014/main" id="{462FE1CC-F6AB-48CA-BFF1-86D8D0BEA998}"/>
              </a:ext>
            </a:extLst>
          </p:cNvPr>
          <p:cNvSpPr>
            <a:spLocks noGrp="1"/>
          </p:cNvSpPr>
          <p:nvPr>
            <p:ph type="sldNum" sz="quarter" idx="14"/>
          </p:nvPr>
        </p:nvSpPr>
        <p:spPr/>
        <p:txBody>
          <a:bodyPr/>
          <a:lstStyle/>
          <a:p>
            <a:fld id="{524D1A82-BAD5-4898-8C77-C821410AB1EA}" type="slidenum">
              <a:rPr lang="en-CA" smtClean="0"/>
              <a:pPr/>
              <a:t>12</a:t>
            </a:fld>
            <a:endParaRPr lang="en-CA"/>
          </a:p>
        </p:txBody>
      </p:sp>
      <p:pic>
        <p:nvPicPr>
          <p:cNvPr id="8" name="Picture 7">
            <a:extLst>
              <a:ext uri="{FF2B5EF4-FFF2-40B4-BE49-F238E27FC236}">
                <a16:creationId xmlns:a16="http://schemas.microsoft.com/office/drawing/2014/main" id="{F4327B32-63A4-45FF-B9F6-750E99A728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93805" y="2207124"/>
            <a:ext cx="5811767" cy="2895814"/>
          </a:xfrm>
          <a:prstGeom prst="rect">
            <a:avLst/>
          </a:prstGeom>
          <a:noFill/>
          <a:ln>
            <a:noFill/>
          </a:ln>
        </p:spPr>
      </p:pic>
      <p:pic>
        <p:nvPicPr>
          <p:cNvPr id="15" name="Picture 14">
            <a:extLst>
              <a:ext uri="{FF2B5EF4-FFF2-40B4-BE49-F238E27FC236}">
                <a16:creationId xmlns:a16="http://schemas.microsoft.com/office/drawing/2014/main" id="{4883FDD2-3E59-48FA-A20D-9280F6836D48}"/>
              </a:ext>
            </a:extLst>
          </p:cNvPr>
          <p:cNvPicPr>
            <a:picLocks noChangeAspect="1"/>
          </p:cNvPicPr>
          <p:nvPr/>
        </p:nvPicPr>
        <p:blipFill>
          <a:blip r:embed="rId3"/>
          <a:stretch>
            <a:fillRect/>
          </a:stretch>
        </p:blipFill>
        <p:spPr>
          <a:xfrm>
            <a:off x="9882186" y="3874294"/>
            <a:ext cx="209073" cy="149338"/>
          </a:xfrm>
          <a:prstGeom prst="rect">
            <a:avLst/>
          </a:prstGeom>
        </p:spPr>
      </p:pic>
      <p:pic>
        <p:nvPicPr>
          <p:cNvPr id="17" name="Picture 16">
            <a:extLst>
              <a:ext uri="{FF2B5EF4-FFF2-40B4-BE49-F238E27FC236}">
                <a16:creationId xmlns:a16="http://schemas.microsoft.com/office/drawing/2014/main" id="{7FDD18B1-0EB0-4113-9469-DAF1F685CD53}"/>
              </a:ext>
            </a:extLst>
          </p:cNvPr>
          <p:cNvPicPr>
            <a:picLocks noChangeAspect="1"/>
          </p:cNvPicPr>
          <p:nvPr/>
        </p:nvPicPr>
        <p:blipFill>
          <a:blip r:embed="rId4"/>
          <a:stretch>
            <a:fillRect/>
          </a:stretch>
        </p:blipFill>
        <p:spPr>
          <a:xfrm flipH="1">
            <a:off x="9780684" y="3876675"/>
            <a:ext cx="101501" cy="77938"/>
          </a:xfrm>
          <a:prstGeom prst="rect">
            <a:avLst/>
          </a:prstGeom>
        </p:spPr>
      </p:pic>
    </p:spTree>
    <p:extLst>
      <p:ext uri="{BB962C8B-B14F-4D97-AF65-F5344CB8AC3E}">
        <p14:creationId xmlns:p14="http://schemas.microsoft.com/office/powerpoint/2010/main" val="39587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1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13</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2805902737"/>
              </p:ext>
            </p:extLst>
          </p:nvPr>
        </p:nvGraphicFramePr>
        <p:xfrm>
          <a:off x="642951" y="1386785"/>
          <a:ext cx="10913050" cy="4880979"/>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1080000">
                <a:tc>
                  <a:txBody>
                    <a:bodyPr/>
                    <a:lstStyle/>
                    <a:p>
                      <a:pPr algn="ctr" rtl="0" fontAlgn="ctr">
                        <a:spcBef>
                          <a:spcPts val="300"/>
                        </a:spcBef>
                        <a:spcAft>
                          <a:spcPts val="300"/>
                        </a:spcAft>
                      </a:pPr>
                      <a:r>
                        <a:rPr lang="en-CA" sz="1000" b="1" u="none" strike="noStrike">
                          <a:effectLst/>
                        </a:rPr>
                        <a:t>Understand Business and Role of Technology</a:t>
                      </a:r>
                      <a:endParaRPr lang="en-CA" sz="1000" b="1" i="0" u="none" strike="noStrike">
                        <a:solidFill>
                          <a:srgbClr val="000000"/>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September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1 hr</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Discuss operating and business environment and role of technology</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Background of business</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u="none" strike="noStrike" kern="1200">
                          <a:solidFill>
                            <a:schemeClr val="dk1"/>
                          </a:solidFill>
                          <a:effectLst/>
                          <a:latin typeface="+mn-lt"/>
                          <a:ea typeface="+mn-ea"/>
                          <a:cs typeface="+mn-cs"/>
                        </a:rPr>
                        <a:t>Different lines of business </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Overview of the IT department role and structure (e.g., size, key functions, centralization, outsourcing, vendors, cross functional, etc.)</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2376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Understand IT and Security Environment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September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Multiple meetings TBD (1-2 hr meetings per point)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IT /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a:effectLst/>
                        </a:rPr>
                        <a:t>Obtain an understanding of IT / security environment, key applications, information sensitivity, use of cloud service providers and any specific regulatory security requirements</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IT environment </a:t>
                      </a:r>
                      <a:r>
                        <a:rPr lang="en-CA" sz="1000" u="none" strike="noStrike">
                          <a:effectLst/>
                        </a:rPr>
                        <a:t>– what are the key functions of the IT department, key technologies for network, infrastructure, cloud, applications, IAM, databases, endpoints (computers, mobile), service delivery, asset inventories (high level)</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Security team / program </a:t>
                      </a:r>
                      <a:r>
                        <a:rPr lang="en-CA" sz="1000" u="none" strike="noStrike">
                          <a:effectLst/>
                        </a:rPr>
                        <a:t>– what key functions are the security team doing, what does the overall program look like (e.g., strategy, risk management, governance, etc.)</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Key applications </a:t>
                      </a:r>
                      <a:r>
                        <a:rPr lang="en-CA" sz="1000" u="none" strike="noStrike">
                          <a:effectLst/>
                        </a:rPr>
                        <a:t>– which applications are the most critical, what’s their overall function, who manages them, where are they hosted, etc.</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Information sensitivity </a:t>
                      </a:r>
                      <a:r>
                        <a:rPr lang="en-CA" sz="1000" u="none" strike="noStrike">
                          <a:effectLst/>
                        </a:rPr>
                        <a:t>– what information is sensitive, where is sensitive information stored</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Service providers </a:t>
                      </a:r>
                      <a:r>
                        <a:rPr lang="en-CA" sz="1000" u="none" strike="noStrike">
                          <a:effectLst/>
                        </a:rPr>
                        <a:t>– what are the key services providers, what services are they providing, use of cloud technologies, any concerns with assessing service providers</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Security requirements </a:t>
                      </a:r>
                      <a:r>
                        <a:rPr lang="en-CA" sz="1000" u="none" strike="noStrike">
                          <a:effectLst/>
                        </a:rPr>
                        <a:t>– any contractual or regularly security requirements (e.g., privacy, PCI-DSS, etc.), who manages compliance</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828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Planning Workshop(s)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September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Include key business areas? (risk management, privacy, system owners)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Identify cyber security risk-tolerance, target state and business concerns from key business areas, information technology and cyber security stakeholders.</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Previous assessments, current projects and initiatives</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Target state and risk tolerance from different lines of business, business concerns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bl>
          </a:graphicData>
        </a:graphic>
      </p:graphicFrame>
    </p:spTree>
    <p:extLst>
      <p:ext uri="{BB962C8B-B14F-4D97-AF65-F5344CB8AC3E}">
        <p14:creationId xmlns:p14="http://schemas.microsoft.com/office/powerpoint/2010/main" val="144087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412-13FA-469A-83A1-1E30970E9370}"/>
              </a:ext>
            </a:extLst>
          </p:cNvPr>
          <p:cNvSpPr>
            <a:spLocks noGrp="1"/>
          </p:cNvSpPr>
          <p:nvPr>
            <p:ph type="title"/>
          </p:nvPr>
        </p:nvSpPr>
        <p:spPr/>
        <p:txBody>
          <a:bodyPr/>
          <a:lstStyle/>
          <a:p>
            <a:r>
              <a:rPr lang="en-CA"/>
              <a:t>Phase 1 – Documentation Request</a:t>
            </a:r>
          </a:p>
        </p:txBody>
      </p:sp>
      <p:sp>
        <p:nvSpPr>
          <p:cNvPr id="3" name="Content Placeholder 2">
            <a:extLst>
              <a:ext uri="{FF2B5EF4-FFF2-40B4-BE49-F238E27FC236}">
                <a16:creationId xmlns:a16="http://schemas.microsoft.com/office/drawing/2014/main" id="{808F4968-3C6F-4D0C-9836-DB508718B416}"/>
              </a:ext>
            </a:extLst>
          </p:cNvPr>
          <p:cNvSpPr>
            <a:spLocks noGrp="1"/>
          </p:cNvSpPr>
          <p:nvPr>
            <p:ph sz="quarter" idx="13"/>
          </p:nvPr>
        </p:nvSpPr>
        <p:spPr/>
        <p:txBody>
          <a:bodyPr>
            <a:normAutofit fontScale="92500" lnSpcReduction="20000"/>
          </a:bodyPr>
          <a:lstStyle/>
          <a:p>
            <a:pPr marL="514350" indent="-514350">
              <a:buFont typeface="+mj-lt"/>
              <a:buAutoNum type="arabicPeriod"/>
            </a:pPr>
            <a:r>
              <a:rPr lang="en-CA" sz="2000"/>
              <a:t>Security policies, procedures, standards, guidelines</a:t>
            </a:r>
          </a:p>
          <a:p>
            <a:pPr marL="922950" lvl="1" indent="-514350"/>
            <a:r>
              <a:rPr lang="en-CA" sz="1600"/>
              <a:t>Asset management, data classification and management, risk management, patch and vulnerability management, threat management, service provider risk management, identity and access management, privileged account management, network security, secure configuration, encryption standards, physical security, training and awareness, secure development, change management, backup and recovery, security logging and monitoring, incident management, disaster recovery</a:t>
            </a:r>
          </a:p>
          <a:p>
            <a:pPr marL="514350" indent="-514350">
              <a:buFont typeface="+mj-lt"/>
              <a:buAutoNum type="arabicPeriod"/>
            </a:pPr>
            <a:r>
              <a:rPr lang="en-CA" sz="2000"/>
              <a:t>Security strategy / program artifacts</a:t>
            </a:r>
          </a:p>
          <a:p>
            <a:pPr marL="514350" indent="-514350">
              <a:buFont typeface="+mj-lt"/>
              <a:buAutoNum type="arabicPeriod"/>
            </a:pPr>
            <a:r>
              <a:rPr lang="en-CA" sz="2000"/>
              <a:t>Organization charts (IT), including key service providers, if possible</a:t>
            </a:r>
          </a:p>
          <a:p>
            <a:pPr marL="514350" indent="-514350">
              <a:buFont typeface="+mj-lt"/>
              <a:buAutoNum type="arabicPeriod"/>
            </a:pPr>
            <a:r>
              <a:rPr lang="en-CA" sz="2000"/>
              <a:t>Previous risk assessments (</a:t>
            </a:r>
            <a:r>
              <a:rPr lang="en-CA" sz="2000" strike="sngStrike"/>
              <a:t>2019 Deloitte assessment</a:t>
            </a:r>
            <a:r>
              <a:rPr lang="en-CA" sz="2000"/>
              <a:t>, self assessments)</a:t>
            </a:r>
          </a:p>
          <a:p>
            <a:pPr marL="514350" indent="-514350">
              <a:buFont typeface="+mj-lt"/>
              <a:buAutoNum type="arabicPeriod"/>
            </a:pPr>
            <a:r>
              <a:rPr lang="en-CA" sz="2000"/>
              <a:t>Overall network diagram(s)</a:t>
            </a:r>
          </a:p>
          <a:p>
            <a:pPr marL="514350" indent="-514350">
              <a:buFont typeface="+mj-lt"/>
              <a:buAutoNum type="arabicPeriod"/>
            </a:pPr>
            <a:r>
              <a:rPr lang="en-CA" sz="2000"/>
              <a:t>List of key applications (criticality, function, management, technology, hosting)</a:t>
            </a:r>
          </a:p>
          <a:p>
            <a:pPr marL="514350" indent="-514350">
              <a:buFont typeface="+mj-lt"/>
              <a:buAutoNum type="arabicPeriod"/>
            </a:pPr>
            <a:r>
              <a:rPr lang="en-CA" sz="2000"/>
              <a:t>List of sensitive information (overall view of where it is stored)</a:t>
            </a:r>
          </a:p>
          <a:p>
            <a:pPr marL="514350" indent="-514350">
              <a:buFont typeface="+mj-lt"/>
              <a:buAutoNum type="arabicPeriod"/>
            </a:pPr>
            <a:r>
              <a:rPr lang="en-CA" sz="2000"/>
              <a:t>List of key service providers (basic service description info)</a:t>
            </a:r>
          </a:p>
          <a:p>
            <a:pPr marL="514350" indent="-514350">
              <a:buFont typeface="+mj-lt"/>
              <a:buAutoNum type="arabicPeriod"/>
            </a:pPr>
            <a:r>
              <a:rPr lang="en-CA" sz="2000"/>
              <a:t>List of key overall IT assets (basic infrastructure, network, cloud, databases information)</a:t>
            </a:r>
          </a:p>
        </p:txBody>
      </p:sp>
      <p:sp>
        <p:nvSpPr>
          <p:cNvPr id="4" name="Slide Number Placeholder 3">
            <a:extLst>
              <a:ext uri="{FF2B5EF4-FFF2-40B4-BE49-F238E27FC236}">
                <a16:creationId xmlns:a16="http://schemas.microsoft.com/office/drawing/2014/main" id="{35FF57FC-19E9-4D25-9D8E-5D90C11E4DFC}"/>
              </a:ext>
            </a:extLst>
          </p:cNvPr>
          <p:cNvSpPr>
            <a:spLocks noGrp="1"/>
          </p:cNvSpPr>
          <p:nvPr>
            <p:ph type="sldNum" sz="quarter" idx="14"/>
          </p:nvPr>
        </p:nvSpPr>
        <p:spPr/>
        <p:txBody>
          <a:bodyPr/>
          <a:lstStyle/>
          <a:p>
            <a:fld id="{524D1A82-BAD5-4898-8C77-C821410AB1EA}" type="slidenum">
              <a:rPr lang="en-CA" smtClean="0"/>
              <a:t>14</a:t>
            </a:fld>
            <a:endParaRPr lang="en-CA"/>
          </a:p>
        </p:txBody>
      </p:sp>
    </p:spTree>
    <p:extLst>
      <p:ext uri="{BB962C8B-B14F-4D97-AF65-F5344CB8AC3E}">
        <p14:creationId xmlns:p14="http://schemas.microsoft.com/office/powerpoint/2010/main" val="298191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688E-3249-485E-AFFF-8441E0CF6CB1}"/>
              </a:ext>
            </a:extLst>
          </p:cNvPr>
          <p:cNvSpPr>
            <a:spLocks noGrp="1"/>
          </p:cNvSpPr>
          <p:nvPr>
            <p:ph type="title"/>
          </p:nvPr>
        </p:nvSpPr>
        <p:spPr/>
        <p:txBody>
          <a:bodyPr wrap="square" anchor="t">
            <a:normAutofit/>
          </a:bodyPr>
          <a:lstStyle/>
          <a:p>
            <a:r>
              <a:rPr lang="en-CA"/>
              <a:t>Phase 2 – Scope</a:t>
            </a:r>
          </a:p>
        </p:txBody>
      </p:sp>
      <p:sp>
        <p:nvSpPr>
          <p:cNvPr id="6" name="Content Placeholder 5">
            <a:extLst>
              <a:ext uri="{FF2B5EF4-FFF2-40B4-BE49-F238E27FC236}">
                <a16:creationId xmlns:a16="http://schemas.microsoft.com/office/drawing/2014/main" id="{7C531E1E-039B-4D85-B71E-966C29970BBF}"/>
              </a:ext>
            </a:extLst>
          </p:cNvPr>
          <p:cNvSpPr>
            <a:spLocks noGrp="1"/>
          </p:cNvSpPr>
          <p:nvPr>
            <p:ph sz="quarter" idx="13"/>
          </p:nvPr>
        </p:nvSpPr>
        <p:spPr>
          <a:xfrm>
            <a:off x="642938" y="1585913"/>
            <a:ext cx="4750996" cy="4776880"/>
          </a:xfrm>
        </p:spPr>
        <p:txBody>
          <a:bodyPr>
            <a:noAutofit/>
          </a:bodyPr>
          <a:lstStyle/>
          <a:p>
            <a:pPr>
              <a:lnSpc>
                <a:spcPct val="100000"/>
              </a:lnSpc>
            </a:pPr>
            <a:r>
              <a:rPr lang="en-CA" sz="2000"/>
              <a:t>Review NIST CSF</a:t>
            </a:r>
          </a:p>
          <a:p>
            <a:pPr lvl="1">
              <a:lnSpc>
                <a:spcPct val="100000"/>
              </a:lnSpc>
            </a:pPr>
            <a:r>
              <a:rPr lang="en-CA" sz="1800"/>
              <a:t>Identify, protect, detect, respond, recover (in scope domains – exclude ‘critical infrastructure’ specific)</a:t>
            </a:r>
          </a:p>
          <a:p>
            <a:pPr lvl="1">
              <a:lnSpc>
                <a:spcPct val="100000"/>
              </a:lnSpc>
            </a:pPr>
            <a:r>
              <a:rPr lang="en-CA" sz="1800"/>
              <a:t>Leverage CIS Controls where applicable</a:t>
            </a:r>
          </a:p>
          <a:p>
            <a:pPr>
              <a:lnSpc>
                <a:spcPct val="100000"/>
              </a:lnSpc>
            </a:pPr>
            <a:r>
              <a:rPr lang="en-CA" sz="2000"/>
              <a:t>Assess implementation status</a:t>
            </a:r>
          </a:p>
          <a:p>
            <a:pPr lvl="1">
              <a:lnSpc>
                <a:spcPct val="100000"/>
              </a:lnSpc>
            </a:pPr>
            <a:r>
              <a:rPr lang="en-CA" sz="1800"/>
              <a:t>For controls not fully implemented, identify observations and assess residual risk</a:t>
            </a:r>
          </a:p>
          <a:p>
            <a:pPr>
              <a:lnSpc>
                <a:spcPct val="100000"/>
              </a:lnSpc>
            </a:pPr>
            <a:r>
              <a:rPr lang="en-CA" sz="2000"/>
              <a:t>Assess the maturity rating</a:t>
            </a:r>
          </a:p>
          <a:p>
            <a:pPr lvl="1">
              <a:lnSpc>
                <a:spcPct val="100000"/>
              </a:lnSpc>
            </a:pPr>
            <a:r>
              <a:rPr lang="en-CA" sz="1800"/>
              <a:t>Using agreed maturity model</a:t>
            </a:r>
          </a:p>
          <a:p>
            <a:pPr>
              <a:lnSpc>
                <a:spcPct val="100000"/>
              </a:lnSpc>
            </a:pPr>
            <a:r>
              <a:rPr lang="en-CA" sz="2000"/>
              <a:t>Compare against previous assessment results (confirm)</a:t>
            </a:r>
          </a:p>
        </p:txBody>
      </p:sp>
      <p:sp>
        <p:nvSpPr>
          <p:cNvPr id="4" name="Slide Number Placeholder 3">
            <a:extLst>
              <a:ext uri="{FF2B5EF4-FFF2-40B4-BE49-F238E27FC236}">
                <a16:creationId xmlns:a16="http://schemas.microsoft.com/office/drawing/2014/main" id="{3DF38190-29B7-4100-8154-B979E42BD89A}"/>
              </a:ext>
            </a:extLst>
          </p:cNvPr>
          <p:cNvSpPr>
            <a:spLocks noGrp="1"/>
          </p:cNvSpPr>
          <p:nvPr>
            <p:ph type="sldNum" sz="quarter" idx="14"/>
          </p:nvPr>
        </p:nvSpPr>
        <p:spPr/>
        <p:txBody>
          <a:bodyPr anchor="ctr">
            <a:normAutofit/>
          </a:bodyPr>
          <a:lstStyle/>
          <a:p>
            <a:pPr>
              <a:spcAft>
                <a:spcPts val="600"/>
              </a:spcAft>
            </a:pPr>
            <a:fld id="{524D1A82-BAD5-4898-8C77-C821410AB1EA}" type="slidenum">
              <a:rPr lang="en-CA" smtClean="0"/>
              <a:pPr>
                <a:spcAft>
                  <a:spcPts val="600"/>
                </a:spcAft>
              </a:pPr>
              <a:t>15</a:t>
            </a:fld>
            <a:endParaRPr lang="en-CA"/>
          </a:p>
        </p:txBody>
      </p:sp>
      <p:pic>
        <p:nvPicPr>
          <p:cNvPr id="7" name="Picture 6">
            <a:extLst>
              <a:ext uri="{FF2B5EF4-FFF2-40B4-BE49-F238E27FC236}">
                <a16:creationId xmlns:a16="http://schemas.microsoft.com/office/drawing/2014/main" id="{237B357A-ABB8-4CCF-BED1-D21BA192DC02}"/>
              </a:ext>
            </a:extLst>
          </p:cNvPr>
          <p:cNvPicPr/>
          <p:nvPr/>
        </p:nvPicPr>
        <p:blipFill>
          <a:blip r:embed="rId2"/>
          <a:stretch>
            <a:fillRect/>
          </a:stretch>
        </p:blipFill>
        <p:spPr>
          <a:xfrm>
            <a:off x="5437637" y="2291137"/>
            <a:ext cx="6618049" cy="2980950"/>
          </a:xfrm>
          <a:prstGeom prst="rect">
            <a:avLst/>
          </a:prstGeom>
        </p:spPr>
      </p:pic>
    </p:spTree>
    <p:extLst>
      <p:ext uri="{BB962C8B-B14F-4D97-AF65-F5344CB8AC3E}">
        <p14:creationId xmlns:p14="http://schemas.microsoft.com/office/powerpoint/2010/main" val="95012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2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16</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368597791"/>
              </p:ext>
            </p:extLst>
          </p:nvPr>
        </p:nvGraphicFramePr>
        <p:xfrm>
          <a:off x="642951" y="1602539"/>
          <a:ext cx="10913050" cy="463606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845431">
                <a:tc>
                  <a:txBody>
                    <a:bodyPr/>
                    <a:lstStyle/>
                    <a:p>
                      <a:pPr algn="ctr" rtl="0" fontAlgn="ctr">
                        <a:spcBef>
                          <a:spcPts val="300"/>
                        </a:spcBef>
                        <a:spcAft>
                          <a:spcPts val="300"/>
                        </a:spcAft>
                      </a:pPr>
                      <a:r>
                        <a:rPr lang="en-CA" sz="1000" b="1" i="0" u="none" strike="noStrike">
                          <a:solidFill>
                            <a:srgbClr val="000000"/>
                          </a:solidFill>
                          <a:effectLst/>
                          <a:latin typeface="+mn-lt"/>
                        </a:rPr>
                        <a:t>Server and Storage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administrative access, data encryption, capacity management, backup management, secure configuration, patch management, </a:t>
                      </a:r>
                      <a:r>
                        <a:rPr lang="en-CA" sz="1000" u="none" strike="noStrike" kern="1200">
                          <a:solidFill>
                            <a:schemeClr val="tx1"/>
                          </a:solidFill>
                          <a:effectLst/>
                          <a:latin typeface="+mn-lt"/>
                          <a:ea typeface="+mn-ea"/>
                          <a:cs typeface="+mn-cs"/>
                        </a:rPr>
                        <a:t>anti malware protections</a:t>
                      </a:r>
                    </a:p>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ID.AM-1, PR.AC-7, PR.DS-1, PR.DS-2, PR.DS-4, PR.DS-6, PR.IP-1, PR.IP-4, DE.CM-4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845431">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Network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remote access, network segmentation, security filtering, administrative access, wireless security, data encryption, secure configuration, </a:t>
                      </a:r>
                      <a:r>
                        <a:rPr lang="en-CA" sz="1000" u="none" strike="noStrike" kern="1200">
                          <a:solidFill>
                            <a:schemeClr val="tx1"/>
                          </a:solidFill>
                          <a:effectLst/>
                          <a:latin typeface="+mn-lt"/>
                          <a:ea typeface="+mn-ea"/>
                          <a:cs typeface="+mn-cs"/>
                        </a:rPr>
                        <a:t>boundary defenses</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a:effectLst/>
                          <a:latin typeface="+mn-lt"/>
                        </a:rPr>
                        <a:t>ID.AM-1, ID.AM-4, PR.AC-3, PR.AC-5, PR.AC-7, PR.DS-1, PR.DS-2, PR.IP-1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646797">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Computer and Mobile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3</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Inventories, data encryption, asset disposition, secure configuration, patch management, </a:t>
                      </a:r>
                      <a:r>
                        <a:rPr lang="en-CA" sz="1000" u="none" strike="noStrike" kern="1200">
                          <a:solidFill>
                            <a:schemeClr val="tx1"/>
                          </a:solidFill>
                          <a:effectLst/>
                          <a:latin typeface="+mn-lt"/>
                          <a:ea typeface="+mn-ea"/>
                          <a:cs typeface="+mn-cs"/>
                        </a:rPr>
                        <a:t>anti malware protections</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ID.AM-1, ID.AM-2, PR.DS-1, PR.DS-3, PR.IP-1, PR.PT-2, DE.CM-4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r h="1078024">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Security Operations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8</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Disaster recovery, vulnerability management, threat management, physical security, training and awareness, data encryption, data leak protection, change management, penetration testing, </a:t>
                      </a:r>
                      <a:r>
                        <a:rPr lang="en-CA" sz="1000" u="none" strike="noStrike" kern="1200">
                          <a:solidFill>
                            <a:schemeClr val="tx1"/>
                          </a:solidFill>
                          <a:effectLst/>
                          <a:latin typeface="+mn-lt"/>
                          <a:ea typeface="+mn-ea"/>
                          <a:cs typeface="+mn-cs"/>
                        </a:rPr>
                        <a:t>anti malware protections, </a:t>
                      </a:r>
                      <a:r>
                        <a:rPr lang="en-CA" sz="1000" u="none" strike="noStrike" kern="1200">
                          <a:solidFill>
                            <a:schemeClr val="dk1"/>
                          </a:solidFill>
                          <a:effectLst/>
                          <a:latin typeface="+mn-lt"/>
                          <a:ea typeface="+mn-ea"/>
                          <a:cs typeface="+mn-cs"/>
                        </a:rPr>
                        <a:t>incident management, security logging and monitoring</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ID.BE-4, ID.BE-5, ID.RA-1, ID.RA-2, ID.RA-3, ID.RA-4, ID.RA-5, ID.RA-6, PR.AC-2, PR.AC-6, PR.AT-1, PR.AT-2, PR.AT-3, PR.AT-4, PR.AT-5, PR.DS-5, PR.IP-3, PR.IP-5, PR.IP-7, PR.IP-9, PR.IP-10, PR.IP-12, PR.PT-1, </a:t>
                      </a:r>
                      <a:r>
                        <a:rPr lang="en-CA" sz="1000" u="none" strike="noStrike" kern="1200">
                          <a:solidFill>
                            <a:schemeClr val="tx1"/>
                          </a:solidFill>
                          <a:effectLst/>
                          <a:latin typeface="+mn-lt"/>
                          <a:ea typeface="+mn-ea"/>
                          <a:cs typeface="+mn-cs"/>
                        </a:rPr>
                        <a:t>DE, RS, RE</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358158"/>
                  </a:ext>
                </a:extLst>
              </a:tr>
              <a:tr h="845431">
                <a:tc>
                  <a:txBody>
                    <a:bodyPr/>
                    <a:lstStyle/>
                    <a:p>
                      <a:pPr algn="ctr" rtl="0" fontAlgn="ctr">
                        <a:spcBef>
                          <a:spcPts val="300"/>
                        </a:spcBef>
                        <a:spcAft>
                          <a:spcPts val="300"/>
                        </a:spcAft>
                      </a:pPr>
                      <a:r>
                        <a:rPr lang="en-CA" sz="1000" b="1" i="0" u="none" strike="noStrike">
                          <a:solidFill>
                            <a:srgbClr val="000000"/>
                          </a:solidFill>
                          <a:effectLst/>
                          <a:latin typeface="+mn-lt"/>
                        </a:rPr>
                        <a:t>Security Management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6</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Data classification, security roles, policies, regulatory requirements, risk management, service provider risk management, data destruction, </a:t>
                      </a:r>
                    </a:p>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ID.AM-5, ID.AM-6, ID.BE-1, ID.BE-2, ID.BE-3, ID.GV-1, ID.GV-2, ID.GV-3, ID.GV-4, ID.RA-1, ID.RA-3, ID.RA-4, ID.RA-5, ID.RA-6, ID.RM-1, ID.RM-2, ID.RM-3, ID.SC-1, ID.SC-2, ID.SC-3, ID.SC-4, ID.SC-5, PR.IP-6</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0319566"/>
                  </a:ext>
                </a:extLst>
              </a:tr>
            </a:tbl>
          </a:graphicData>
        </a:graphic>
      </p:graphicFrame>
      <p:sp>
        <p:nvSpPr>
          <p:cNvPr id="3" name="TextBox 2">
            <a:extLst>
              <a:ext uri="{FF2B5EF4-FFF2-40B4-BE49-F238E27FC236}">
                <a16:creationId xmlns:a16="http://schemas.microsoft.com/office/drawing/2014/main" id="{E3942ECB-6562-47DC-BB4F-47129C8BBF2B}"/>
              </a:ext>
            </a:extLst>
          </p:cNvPr>
          <p:cNvSpPr txBox="1"/>
          <p:nvPr/>
        </p:nvSpPr>
        <p:spPr>
          <a:xfrm>
            <a:off x="642951" y="6338492"/>
            <a:ext cx="5059206" cy="261610"/>
          </a:xfrm>
          <a:prstGeom prst="rect">
            <a:avLst/>
          </a:prstGeom>
          <a:noFill/>
        </p:spPr>
        <p:txBody>
          <a:bodyPr wrap="square" rtlCol="0">
            <a:spAutoFit/>
          </a:bodyPr>
          <a:lstStyle/>
          <a:p>
            <a:r>
              <a:rPr lang="en-CA" sz="1050"/>
              <a:t>Update after phase 1</a:t>
            </a:r>
          </a:p>
        </p:txBody>
      </p:sp>
    </p:spTree>
    <p:extLst>
      <p:ext uri="{BB962C8B-B14F-4D97-AF65-F5344CB8AC3E}">
        <p14:creationId xmlns:p14="http://schemas.microsoft.com/office/powerpoint/2010/main" val="26485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2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17</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2182933521"/>
              </p:ext>
            </p:extLst>
          </p:nvPr>
        </p:nvGraphicFramePr>
        <p:xfrm>
          <a:off x="642951" y="1602539"/>
          <a:ext cx="10913050" cy="406038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1080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Application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data encryption, environment separation, secure configuration, secure development, patch management</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ID.AM-2, ID.AM-3, </a:t>
                      </a:r>
                      <a:r>
                        <a:rPr lang="en-CA" sz="1000" u="none" strike="noStrike">
                          <a:effectLst/>
                          <a:latin typeface="+mn-lt"/>
                        </a:rPr>
                        <a:t>ID.AM-4, ID.AM-5, PR.DS-2, PR.DS-7, PR.IP-1, PR.IP-2</a:t>
                      </a:r>
                      <a:endParaRPr lang="en-CA" sz="1000" u="none" strike="noStrike" kern="1200">
                        <a:solidFill>
                          <a:schemeClr val="dk1"/>
                        </a:solidFill>
                        <a:effectLst/>
                        <a:latin typeface="+mn-lt"/>
                        <a:ea typeface="+mn-ea"/>
                        <a:cs typeface="+mn-cs"/>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949434">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Database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data encryption, capacity management, environment separation, secure configuration, secure development, patch management</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a:effectLst/>
                          <a:latin typeface="+mn-lt"/>
                        </a:rPr>
                        <a:t>ID.AM-1, ID.AM-3, ID.AM-4, PR.DS-1, </a:t>
                      </a:r>
                      <a:r>
                        <a:rPr lang="en-CA" sz="1000" u="none" strike="noStrike" kern="1200">
                          <a:solidFill>
                            <a:schemeClr val="dk1"/>
                          </a:solidFill>
                          <a:effectLst/>
                          <a:latin typeface="+mn-lt"/>
                          <a:ea typeface="+mn-ea"/>
                          <a:cs typeface="+mn-cs"/>
                        </a:rPr>
                        <a:t>PR.DS-4, PR.DS-7, PR.IP-1, PR.IP-2</a:t>
                      </a:r>
                      <a:endParaRPr lang="en-CA" sz="1000" u="none" strike="noStrike">
                        <a:effectLst/>
                        <a:latin typeface="+mn-lt"/>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828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Cloud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Inventories, data encryption, capacity management, secure configuration</a:t>
                      </a:r>
                      <a:endParaRPr lang="en-CA" sz="1000" u="none" strike="noStrike">
                        <a:effectLst/>
                        <a:latin typeface="+mn-lt"/>
                      </a:endParaRPr>
                    </a:p>
                    <a:p>
                      <a:pPr marL="85725" indent="0" algn="l" rtl="0" fontAlgn="t">
                        <a:spcBef>
                          <a:spcPts val="300"/>
                        </a:spcBef>
                        <a:spcAft>
                          <a:spcPts val="300"/>
                        </a:spcAft>
                      </a:pPr>
                      <a:r>
                        <a:rPr lang="en-CA" sz="1000" u="none" strike="noStrike">
                          <a:effectLst/>
                          <a:latin typeface="+mn-lt"/>
                        </a:rPr>
                        <a:t>ID.AM-4, PR.DS-1, PR.DS-2, </a:t>
                      </a:r>
                      <a:r>
                        <a:rPr lang="en-CA" sz="1000" u="none" strike="noStrike" kern="1200">
                          <a:solidFill>
                            <a:schemeClr val="dk1"/>
                          </a:solidFill>
                          <a:effectLst/>
                          <a:latin typeface="+mn-lt"/>
                          <a:ea typeface="+mn-ea"/>
                          <a:cs typeface="+mn-cs"/>
                        </a:rPr>
                        <a:t>PR.DS-4, PR.IP-1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r h="828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Service Desk</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3</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Access management, authentication, change management</a:t>
                      </a:r>
                    </a:p>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PR.AC-1, PR.AC-4, PR.AC-7, PR.IP-3, PR.IP-11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358158"/>
                  </a:ext>
                </a:extLst>
              </a:tr>
            </a:tbl>
          </a:graphicData>
        </a:graphic>
      </p:graphicFrame>
      <p:sp>
        <p:nvSpPr>
          <p:cNvPr id="6" name="TextBox 5">
            <a:extLst>
              <a:ext uri="{FF2B5EF4-FFF2-40B4-BE49-F238E27FC236}">
                <a16:creationId xmlns:a16="http://schemas.microsoft.com/office/drawing/2014/main" id="{4B556448-1BDE-4105-88C9-200895618463}"/>
              </a:ext>
            </a:extLst>
          </p:cNvPr>
          <p:cNvSpPr txBox="1"/>
          <p:nvPr/>
        </p:nvSpPr>
        <p:spPr>
          <a:xfrm>
            <a:off x="642951" y="6338492"/>
            <a:ext cx="5059206" cy="261610"/>
          </a:xfrm>
          <a:prstGeom prst="rect">
            <a:avLst/>
          </a:prstGeom>
          <a:noFill/>
        </p:spPr>
        <p:txBody>
          <a:bodyPr wrap="square" rtlCol="0">
            <a:spAutoFit/>
          </a:bodyPr>
          <a:lstStyle/>
          <a:p>
            <a:r>
              <a:rPr lang="en-CA" sz="1050"/>
              <a:t>Update after phase 1</a:t>
            </a:r>
          </a:p>
        </p:txBody>
      </p:sp>
    </p:spTree>
    <p:extLst>
      <p:ext uri="{BB962C8B-B14F-4D97-AF65-F5344CB8AC3E}">
        <p14:creationId xmlns:p14="http://schemas.microsoft.com/office/powerpoint/2010/main" val="4562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412-13FA-469A-83A1-1E30970E9370}"/>
              </a:ext>
            </a:extLst>
          </p:cNvPr>
          <p:cNvSpPr>
            <a:spLocks noGrp="1"/>
          </p:cNvSpPr>
          <p:nvPr>
            <p:ph type="title"/>
          </p:nvPr>
        </p:nvSpPr>
        <p:spPr/>
        <p:txBody>
          <a:bodyPr/>
          <a:lstStyle/>
          <a:p>
            <a:r>
              <a:rPr lang="en-CA"/>
              <a:t>Phase 2 – Documentation Request</a:t>
            </a:r>
          </a:p>
        </p:txBody>
      </p:sp>
      <p:sp>
        <p:nvSpPr>
          <p:cNvPr id="3" name="Content Placeholder 2">
            <a:extLst>
              <a:ext uri="{FF2B5EF4-FFF2-40B4-BE49-F238E27FC236}">
                <a16:creationId xmlns:a16="http://schemas.microsoft.com/office/drawing/2014/main" id="{808F4968-3C6F-4D0C-9836-DB508718B416}"/>
              </a:ext>
            </a:extLst>
          </p:cNvPr>
          <p:cNvSpPr>
            <a:spLocks noGrp="1"/>
          </p:cNvSpPr>
          <p:nvPr>
            <p:ph sz="quarter" idx="13"/>
          </p:nvPr>
        </p:nvSpPr>
        <p:spPr/>
        <p:txBody>
          <a:bodyPr>
            <a:normAutofit lnSpcReduction="10000"/>
          </a:bodyPr>
          <a:lstStyle/>
          <a:p>
            <a:pPr marL="514350" indent="-514350">
              <a:buFont typeface="+mj-lt"/>
              <a:buAutoNum type="arabicPeriod" startAt="10"/>
            </a:pPr>
            <a:r>
              <a:rPr lang="en-CA" sz="2000"/>
              <a:t>Detailed asset inventory (server, network, infrastructure, storage, computer, mobile, application, database)</a:t>
            </a:r>
          </a:p>
          <a:p>
            <a:pPr marL="514350" indent="-514350">
              <a:buFont typeface="+mj-lt"/>
              <a:buAutoNum type="arabicPeriod" startAt="10"/>
            </a:pPr>
            <a:r>
              <a:rPr lang="en-CA" sz="2000"/>
              <a:t>Data flows (applications, databases, service providers)</a:t>
            </a:r>
          </a:p>
          <a:p>
            <a:pPr marL="514350" indent="-514350">
              <a:buFont typeface="+mj-lt"/>
              <a:buAutoNum type="arabicPeriod" startAt="10"/>
            </a:pPr>
            <a:r>
              <a:rPr lang="en-CA" sz="2000"/>
              <a:t>Network diagrams (detailed)</a:t>
            </a:r>
          </a:p>
          <a:p>
            <a:pPr marL="514350" indent="-514350">
              <a:buFont typeface="+mj-lt"/>
              <a:buAutoNum type="arabicPeriod" startAt="10"/>
            </a:pPr>
            <a:r>
              <a:rPr lang="en-CA" sz="2000"/>
              <a:t>Architecture diagrams (for key applications / systems / cloud)</a:t>
            </a:r>
          </a:p>
          <a:p>
            <a:pPr marL="514350" indent="-514350">
              <a:buFont typeface="+mj-lt"/>
              <a:buAutoNum type="arabicPeriod" startAt="10"/>
            </a:pPr>
            <a:r>
              <a:rPr lang="en-CA" sz="2000"/>
              <a:t>Secure configuration standards</a:t>
            </a:r>
          </a:p>
          <a:p>
            <a:pPr marL="514350" indent="-514350">
              <a:buFont typeface="+mj-lt"/>
              <a:buAutoNum type="arabicPeriod" startAt="10"/>
            </a:pPr>
            <a:r>
              <a:rPr lang="en-CA" sz="2000"/>
              <a:t>Business continuity plan</a:t>
            </a:r>
          </a:p>
          <a:p>
            <a:pPr marL="514350" indent="-514350">
              <a:buFont typeface="+mj-lt"/>
              <a:buAutoNum type="arabicPeriod" startAt="10"/>
            </a:pPr>
            <a:r>
              <a:rPr lang="en-CA" sz="2000"/>
              <a:t>IT disaster recovery plan</a:t>
            </a:r>
          </a:p>
          <a:p>
            <a:pPr marL="514350" indent="-514350">
              <a:buFont typeface="+mj-lt"/>
              <a:buAutoNum type="arabicPeriod" startAt="10"/>
            </a:pPr>
            <a:r>
              <a:rPr lang="en-CA" sz="2000"/>
              <a:t>Incident response plan</a:t>
            </a:r>
          </a:p>
          <a:p>
            <a:pPr marL="514350" indent="-514350">
              <a:buFont typeface="+mj-lt"/>
              <a:buAutoNum type="arabicPeriod" startAt="10"/>
            </a:pPr>
            <a:r>
              <a:rPr lang="en-CA" sz="2000"/>
              <a:t>Vulnerability assessment dashboards (screenshot)</a:t>
            </a:r>
          </a:p>
          <a:p>
            <a:pPr marL="514350" indent="-514350">
              <a:buFont typeface="+mj-lt"/>
              <a:buAutoNum type="arabicPeriod" startAt="10"/>
            </a:pPr>
            <a:r>
              <a:rPr lang="en-CA" sz="2000"/>
              <a:t>Penetration test reports</a:t>
            </a:r>
          </a:p>
          <a:p>
            <a:endParaRPr lang="en-CA"/>
          </a:p>
          <a:p>
            <a:endParaRPr lang="en-CA"/>
          </a:p>
        </p:txBody>
      </p:sp>
      <p:sp>
        <p:nvSpPr>
          <p:cNvPr id="4" name="Slide Number Placeholder 3">
            <a:extLst>
              <a:ext uri="{FF2B5EF4-FFF2-40B4-BE49-F238E27FC236}">
                <a16:creationId xmlns:a16="http://schemas.microsoft.com/office/drawing/2014/main" id="{35FF57FC-19E9-4D25-9D8E-5D90C11E4DFC}"/>
              </a:ext>
            </a:extLst>
          </p:cNvPr>
          <p:cNvSpPr>
            <a:spLocks noGrp="1"/>
          </p:cNvSpPr>
          <p:nvPr>
            <p:ph type="sldNum" sz="quarter" idx="14"/>
          </p:nvPr>
        </p:nvSpPr>
        <p:spPr/>
        <p:txBody>
          <a:bodyPr/>
          <a:lstStyle/>
          <a:p>
            <a:fld id="{524D1A82-BAD5-4898-8C77-C821410AB1EA}" type="slidenum">
              <a:rPr lang="en-CA" smtClean="0"/>
              <a:t>18</a:t>
            </a:fld>
            <a:endParaRPr lang="en-CA"/>
          </a:p>
        </p:txBody>
      </p:sp>
      <p:sp>
        <p:nvSpPr>
          <p:cNvPr id="5" name="TextBox 4">
            <a:extLst>
              <a:ext uri="{FF2B5EF4-FFF2-40B4-BE49-F238E27FC236}">
                <a16:creationId xmlns:a16="http://schemas.microsoft.com/office/drawing/2014/main" id="{27BEFF4D-4653-4EDC-B045-51ADE545E59B}"/>
              </a:ext>
            </a:extLst>
          </p:cNvPr>
          <p:cNvSpPr txBox="1"/>
          <p:nvPr/>
        </p:nvSpPr>
        <p:spPr>
          <a:xfrm>
            <a:off x="642950" y="6338492"/>
            <a:ext cx="5453049" cy="253916"/>
          </a:xfrm>
          <a:prstGeom prst="rect">
            <a:avLst/>
          </a:prstGeom>
          <a:noFill/>
        </p:spPr>
        <p:txBody>
          <a:bodyPr wrap="square" rtlCol="0">
            <a:spAutoFit/>
          </a:bodyPr>
          <a:lstStyle/>
          <a:p>
            <a:r>
              <a:rPr lang="en-CA" sz="1050"/>
              <a:t>Update after phase 1. Note: additional documentation typically requested during interviews</a:t>
            </a:r>
          </a:p>
        </p:txBody>
      </p:sp>
    </p:spTree>
    <p:extLst>
      <p:ext uri="{BB962C8B-B14F-4D97-AF65-F5344CB8AC3E}">
        <p14:creationId xmlns:p14="http://schemas.microsoft.com/office/powerpoint/2010/main" val="382696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D7-078B-4FA5-9E15-3623EDC14E14}"/>
              </a:ext>
            </a:extLst>
          </p:cNvPr>
          <p:cNvSpPr>
            <a:spLocks noGrp="1"/>
          </p:cNvSpPr>
          <p:nvPr>
            <p:ph type="title"/>
          </p:nvPr>
        </p:nvSpPr>
        <p:spPr/>
        <p:txBody>
          <a:bodyPr/>
          <a:lstStyle/>
          <a:p>
            <a:r>
              <a:rPr lang="en-CA"/>
              <a:t>Example Dashboard</a:t>
            </a:r>
          </a:p>
        </p:txBody>
      </p:sp>
      <p:sp>
        <p:nvSpPr>
          <p:cNvPr id="4" name="Slide Number Placeholder 3">
            <a:extLst>
              <a:ext uri="{FF2B5EF4-FFF2-40B4-BE49-F238E27FC236}">
                <a16:creationId xmlns:a16="http://schemas.microsoft.com/office/drawing/2014/main" id="{DD879BB0-3D3D-474F-ACCA-73806FF40BAC}"/>
              </a:ext>
            </a:extLst>
          </p:cNvPr>
          <p:cNvSpPr>
            <a:spLocks noGrp="1"/>
          </p:cNvSpPr>
          <p:nvPr>
            <p:ph type="sldNum" sz="quarter" idx="12"/>
          </p:nvPr>
        </p:nvSpPr>
        <p:spPr/>
        <p:txBody>
          <a:bodyPr/>
          <a:lstStyle/>
          <a:p>
            <a:fld id="{524D1A82-BAD5-4898-8C77-C821410AB1EA}" type="slidenum">
              <a:rPr lang="en-CA" smtClean="0"/>
              <a:t>19</a:t>
            </a:fld>
            <a:endParaRPr lang="en-CA"/>
          </a:p>
        </p:txBody>
      </p:sp>
      <p:sp>
        <p:nvSpPr>
          <p:cNvPr id="3" name="Text Placeholder 2">
            <a:extLst>
              <a:ext uri="{FF2B5EF4-FFF2-40B4-BE49-F238E27FC236}">
                <a16:creationId xmlns:a16="http://schemas.microsoft.com/office/drawing/2014/main" id="{6B26CB2A-1B94-49D8-A937-5EA1C59993F3}"/>
              </a:ext>
            </a:extLst>
          </p:cNvPr>
          <p:cNvSpPr>
            <a:spLocks noGrp="1"/>
          </p:cNvSpPr>
          <p:nvPr>
            <p:ph type="body" idx="1"/>
          </p:nvPr>
        </p:nvSpPr>
        <p:spPr/>
        <p:txBody>
          <a:bodyPr/>
          <a:lstStyle/>
          <a:p>
            <a:r>
              <a:rPr lang="en-CA"/>
              <a:t>Maturity and Threat Dashboard</a:t>
            </a:r>
          </a:p>
        </p:txBody>
      </p:sp>
      <p:pic>
        <p:nvPicPr>
          <p:cNvPr id="5" name="Picture 4">
            <a:extLst>
              <a:ext uri="{FF2B5EF4-FFF2-40B4-BE49-F238E27FC236}">
                <a16:creationId xmlns:a16="http://schemas.microsoft.com/office/drawing/2014/main" id="{62F9B9C3-FA39-43AC-8D59-B319D1E1680E}"/>
              </a:ext>
            </a:extLst>
          </p:cNvPr>
          <p:cNvPicPr/>
          <p:nvPr/>
        </p:nvPicPr>
        <p:blipFill rotWithShape="1">
          <a:blip r:embed="rId2"/>
          <a:srcRect t="9917"/>
          <a:stretch/>
        </p:blipFill>
        <p:spPr>
          <a:xfrm>
            <a:off x="1628527" y="1749538"/>
            <a:ext cx="8934945" cy="4350747"/>
          </a:xfrm>
          <a:prstGeom prst="rect">
            <a:avLst/>
          </a:prstGeom>
        </p:spPr>
      </p:pic>
    </p:spTree>
    <p:extLst>
      <p:ext uri="{BB962C8B-B14F-4D97-AF65-F5344CB8AC3E}">
        <p14:creationId xmlns:p14="http://schemas.microsoft.com/office/powerpoint/2010/main" val="160599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177C6B7-AD67-46CE-8482-867E91BB1579}"/>
              </a:ext>
            </a:extLst>
          </p:cNvPr>
          <p:cNvSpPr>
            <a:spLocks noGrp="1"/>
          </p:cNvSpPr>
          <p:nvPr>
            <p:ph type="body" sz="quarter" idx="13"/>
          </p:nvPr>
        </p:nvSpPr>
        <p:spPr/>
        <p:txBody>
          <a:bodyPr/>
          <a:lstStyle/>
          <a:p>
            <a:r>
              <a:rPr lang="en-CA" dirty="0"/>
              <a:t>Speaker Introductions</a:t>
            </a:r>
          </a:p>
          <a:p>
            <a:r>
              <a:rPr lang="en-CA" dirty="0"/>
              <a:t>Life of an Auditor</a:t>
            </a:r>
          </a:p>
          <a:p>
            <a:r>
              <a:rPr lang="en-CA" dirty="0"/>
              <a:t>PowerShell the Tool</a:t>
            </a:r>
          </a:p>
          <a:p>
            <a:r>
              <a:rPr lang="en-CA" dirty="0"/>
              <a:t>PowerShell the Gamechanger</a:t>
            </a:r>
          </a:p>
          <a:p>
            <a:r>
              <a:rPr lang="en-CA" dirty="0"/>
              <a:t>Learning Resources</a:t>
            </a:r>
          </a:p>
          <a:p>
            <a:r>
              <a:rPr lang="en-CA" dirty="0"/>
              <a:t>Questions</a:t>
            </a:r>
          </a:p>
        </p:txBody>
      </p:sp>
      <p:sp>
        <p:nvSpPr>
          <p:cNvPr id="3" name="Slide Number Placeholder 2">
            <a:extLst>
              <a:ext uri="{FF2B5EF4-FFF2-40B4-BE49-F238E27FC236}">
                <a16:creationId xmlns:a16="http://schemas.microsoft.com/office/drawing/2014/main" id="{D0ABBE5D-900A-4B7A-B518-7B5E819249A0}"/>
              </a:ext>
            </a:extLst>
          </p:cNvPr>
          <p:cNvSpPr>
            <a:spLocks noGrp="1"/>
          </p:cNvSpPr>
          <p:nvPr>
            <p:ph type="sldNum" sz="quarter" idx="14"/>
          </p:nvPr>
        </p:nvSpPr>
        <p:spPr/>
        <p:txBody>
          <a:bodyPr/>
          <a:lstStyle/>
          <a:p>
            <a:fld id="{524D1A82-BAD5-4898-8C77-C821410AB1EA}" type="slidenum">
              <a:rPr lang="en-CA" smtClean="0"/>
              <a:pPr/>
              <a:t>2</a:t>
            </a:fld>
            <a:endParaRPr lang="en-CA"/>
          </a:p>
        </p:txBody>
      </p:sp>
      <p:sp>
        <p:nvSpPr>
          <p:cNvPr id="6" name="Title 5">
            <a:extLst>
              <a:ext uri="{FF2B5EF4-FFF2-40B4-BE49-F238E27FC236}">
                <a16:creationId xmlns:a16="http://schemas.microsoft.com/office/drawing/2014/main" id="{B63A33B8-7AFC-4BFE-B95F-32F63A55284C}"/>
              </a:ext>
            </a:extLst>
          </p:cNvPr>
          <p:cNvSpPr>
            <a:spLocks noGrp="1"/>
          </p:cNvSpPr>
          <p:nvPr>
            <p:ph type="title"/>
          </p:nvPr>
        </p:nvSpPr>
        <p:spPr>
          <a:xfrm>
            <a:off x="633412" y="3056205"/>
            <a:ext cx="3683001" cy="553998"/>
          </a:xfrm>
        </p:spPr>
        <p:txBody>
          <a:bodyPr/>
          <a:lstStyle/>
          <a:p>
            <a:r>
              <a:rPr lang="en-CA"/>
              <a:t>Agenda</a:t>
            </a:r>
          </a:p>
        </p:txBody>
      </p:sp>
    </p:spTree>
    <p:extLst>
      <p:ext uri="{BB962C8B-B14F-4D97-AF65-F5344CB8AC3E}">
        <p14:creationId xmlns:p14="http://schemas.microsoft.com/office/powerpoint/2010/main" val="382723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A35D-CD8D-4B5D-BB21-0048DC1439DA}"/>
              </a:ext>
            </a:extLst>
          </p:cNvPr>
          <p:cNvSpPr>
            <a:spLocks noGrp="1"/>
          </p:cNvSpPr>
          <p:nvPr>
            <p:ph type="title"/>
          </p:nvPr>
        </p:nvSpPr>
        <p:spPr/>
        <p:txBody>
          <a:bodyPr/>
          <a:lstStyle/>
          <a:p>
            <a:r>
              <a:rPr lang="en-CA"/>
              <a:t>Example Dashboard</a:t>
            </a:r>
          </a:p>
        </p:txBody>
      </p:sp>
      <p:sp>
        <p:nvSpPr>
          <p:cNvPr id="4" name="Slide Number Placeholder 3">
            <a:extLst>
              <a:ext uri="{FF2B5EF4-FFF2-40B4-BE49-F238E27FC236}">
                <a16:creationId xmlns:a16="http://schemas.microsoft.com/office/drawing/2014/main" id="{1C49B801-AB0B-41F9-9093-5472AE5DE1EA}"/>
              </a:ext>
            </a:extLst>
          </p:cNvPr>
          <p:cNvSpPr>
            <a:spLocks noGrp="1"/>
          </p:cNvSpPr>
          <p:nvPr>
            <p:ph type="sldNum" sz="quarter" idx="12"/>
          </p:nvPr>
        </p:nvSpPr>
        <p:spPr/>
        <p:txBody>
          <a:bodyPr/>
          <a:lstStyle/>
          <a:p>
            <a:fld id="{524D1A82-BAD5-4898-8C77-C821410AB1EA}" type="slidenum">
              <a:rPr lang="en-CA" smtClean="0"/>
              <a:t>20</a:t>
            </a:fld>
            <a:endParaRPr lang="en-CA"/>
          </a:p>
        </p:txBody>
      </p:sp>
      <p:sp>
        <p:nvSpPr>
          <p:cNvPr id="6" name="Text Placeholder 5">
            <a:extLst>
              <a:ext uri="{FF2B5EF4-FFF2-40B4-BE49-F238E27FC236}">
                <a16:creationId xmlns:a16="http://schemas.microsoft.com/office/drawing/2014/main" id="{17CE1FC9-9897-4417-8AC5-8687956C2566}"/>
              </a:ext>
            </a:extLst>
          </p:cNvPr>
          <p:cNvSpPr>
            <a:spLocks noGrp="1"/>
          </p:cNvSpPr>
          <p:nvPr>
            <p:ph type="body" idx="1"/>
          </p:nvPr>
        </p:nvSpPr>
        <p:spPr/>
        <p:txBody>
          <a:bodyPr/>
          <a:lstStyle/>
          <a:p>
            <a:r>
              <a:rPr lang="en-CA"/>
              <a:t>Maturity Comparison </a:t>
            </a:r>
          </a:p>
        </p:txBody>
      </p:sp>
      <p:pic>
        <p:nvPicPr>
          <p:cNvPr id="5" name="Picture 4">
            <a:extLst>
              <a:ext uri="{FF2B5EF4-FFF2-40B4-BE49-F238E27FC236}">
                <a16:creationId xmlns:a16="http://schemas.microsoft.com/office/drawing/2014/main" id="{BFB9A0B4-0D77-44D6-8209-8819D3A781AE}"/>
              </a:ext>
            </a:extLst>
          </p:cNvPr>
          <p:cNvPicPr/>
          <p:nvPr/>
        </p:nvPicPr>
        <p:blipFill>
          <a:blip r:embed="rId2"/>
          <a:stretch>
            <a:fillRect/>
          </a:stretch>
        </p:blipFill>
        <p:spPr>
          <a:xfrm>
            <a:off x="2856316" y="1760224"/>
            <a:ext cx="6479367" cy="4453504"/>
          </a:xfrm>
          <a:prstGeom prst="rect">
            <a:avLst/>
          </a:prstGeom>
        </p:spPr>
      </p:pic>
    </p:spTree>
    <p:extLst>
      <p:ext uri="{BB962C8B-B14F-4D97-AF65-F5344CB8AC3E}">
        <p14:creationId xmlns:p14="http://schemas.microsoft.com/office/powerpoint/2010/main" val="195221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599B-86B9-4B38-B270-E5B87B867E0B}"/>
              </a:ext>
            </a:extLst>
          </p:cNvPr>
          <p:cNvSpPr>
            <a:spLocks noGrp="1"/>
          </p:cNvSpPr>
          <p:nvPr>
            <p:ph type="title"/>
          </p:nvPr>
        </p:nvSpPr>
        <p:spPr/>
        <p:txBody>
          <a:bodyPr/>
          <a:lstStyle/>
          <a:p>
            <a:r>
              <a:rPr lang="en-CA"/>
              <a:t>Phase 3 – Scope</a:t>
            </a:r>
          </a:p>
        </p:txBody>
      </p:sp>
      <p:sp>
        <p:nvSpPr>
          <p:cNvPr id="3" name="Content Placeholder 2">
            <a:extLst>
              <a:ext uri="{FF2B5EF4-FFF2-40B4-BE49-F238E27FC236}">
                <a16:creationId xmlns:a16="http://schemas.microsoft.com/office/drawing/2014/main" id="{EFDA18AA-EF4B-44A2-9C76-76A4D311A96D}"/>
              </a:ext>
            </a:extLst>
          </p:cNvPr>
          <p:cNvSpPr>
            <a:spLocks noGrp="1"/>
          </p:cNvSpPr>
          <p:nvPr>
            <p:ph sz="quarter" idx="13"/>
          </p:nvPr>
        </p:nvSpPr>
        <p:spPr>
          <a:xfrm>
            <a:off x="642938" y="1585913"/>
            <a:ext cx="4319480" cy="4651375"/>
          </a:xfrm>
        </p:spPr>
        <p:txBody>
          <a:bodyPr/>
          <a:lstStyle/>
          <a:p>
            <a:r>
              <a:rPr lang="en-CA"/>
              <a:t>Share observations</a:t>
            </a:r>
          </a:p>
          <a:p>
            <a:r>
              <a:rPr lang="en-CA"/>
              <a:t>Develop roadmap</a:t>
            </a:r>
          </a:p>
          <a:p>
            <a:pPr lvl="1"/>
            <a:r>
              <a:rPr lang="en-CA"/>
              <a:t>Based on observations to realize target state</a:t>
            </a:r>
          </a:p>
          <a:p>
            <a:pPr lvl="1"/>
            <a:r>
              <a:rPr lang="en-CA"/>
              <a:t>Define investments, timing, actions</a:t>
            </a:r>
          </a:p>
          <a:p>
            <a:r>
              <a:rPr lang="en-CA"/>
              <a:t>Review roadmap</a:t>
            </a:r>
          </a:p>
          <a:p>
            <a:r>
              <a:rPr lang="en-CA"/>
              <a:t>Draft report</a:t>
            </a:r>
          </a:p>
          <a:p>
            <a:r>
              <a:rPr lang="en-CA"/>
              <a:t>Finalize report</a:t>
            </a:r>
          </a:p>
        </p:txBody>
      </p:sp>
      <p:sp>
        <p:nvSpPr>
          <p:cNvPr id="4" name="Slide Number Placeholder 3">
            <a:extLst>
              <a:ext uri="{FF2B5EF4-FFF2-40B4-BE49-F238E27FC236}">
                <a16:creationId xmlns:a16="http://schemas.microsoft.com/office/drawing/2014/main" id="{918D05C0-2417-462E-A089-1A804E1425F1}"/>
              </a:ext>
            </a:extLst>
          </p:cNvPr>
          <p:cNvSpPr>
            <a:spLocks noGrp="1"/>
          </p:cNvSpPr>
          <p:nvPr>
            <p:ph type="sldNum" sz="quarter" idx="14"/>
          </p:nvPr>
        </p:nvSpPr>
        <p:spPr/>
        <p:txBody>
          <a:bodyPr/>
          <a:lstStyle/>
          <a:p>
            <a:fld id="{524D1A82-BAD5-4898-8C77-C821410AB1EA}" type="slidenum">
              <a:rPr lang="en-CA" smtClean="0"/>
              <a:t>21</a:t>
            </a:fld>
            <a:endParaRPr lang="en-CA"/>
          </a:p>
        </p:txBody>
      </p:sp>
      <p:pic>
        <p:nvPicPr>
          <p:cNvPr id="6" name="Picture 5">
            <a:extLst>
              <a:ext uri="{FF2B5EF4-FFF2-40B4-BE49-F238E27FC236}">
                <a16:creationId xmlns:a16="http://schemas.microsoft.com/office/drawing/2014/main" id="{1C0BBB34-782C-44B1-B469-63622D7F292F}"/>
              </a:ext>
            </a:extLst>
          </p:cNvPr>
          <p:cNvPicPr/>
          <p:nvPr/>
        </p:nvPicPr>
        <p:blipFill>
          <a:blip r:embed="rId2"/>
          <a:stretch>
            <a:fillRect/>
          </a:stretch>
        </p:blipFill>
        <p:spPr>
          <a:xfrm>
            <a:off x="5140868" y="2131519"/>
            <a:ext cx="6603060" cy="3298024"/>
          </a:xfrm>
          <a:prstGeom prst="rect">
            <a:avLst/>
          </a:prstGeom>
        </p:spPr>
      </p:pic>
    </p:spTree>
    <p:extLst>
      <p:ext uri="{BB962C8B-B14F-4D97-AF65-F5344CB8AC3E}">
        <p14:creationId xmlns:p14="http://schemas.microsoft.com/office/powerpoint/2010/main" val="143519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3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22</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1859100379"/>
              </p:ext>
            </p:extLst>
          </p:nvPr>
        </p:nvGraphicFramePr>
        <p:xfrm>
          <a:off x="642951" y="1602539"/>
          <a:ext cx="10913050" cy="323238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1080000">
                <a:tc>
                  <a:txBody>
                    <a:bodyPr/>
                    <a:lstStyle/>
                    <a:p>
                      <a:pPr algn="ctr" rtl="0" fontAlgn="ctr">
                        <a:spcBef>
                          <a:spcPts val="300"/>
                        </a:spcBef>
                        <a:spcAft>
                          <a:spcPts val="300"/>
                        </a:spcAft>
                      </a:pPr>
                      <a:r>
                        <a:rPr lang="en-CA" sz="1000" b="1" i="0" u="none" strike="noStrike" kern="1200">
                          <a:solidFill>
                            <a:srgbClr val="000000"/>
                          </a:solidFill>
                          <a:effectLst/>
                          <a:latin typeface="+mn-lt"/>
                          <a:ea typeface="+mn-ea"/>
                          <a:cs typeface="+mn-cs"/>
                        </a:rPr>
                        <a:t>Discuss Observations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December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2</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b="0" i="0" u="none" strike="noStrike" kern="1200">
                          <a:solidFill>
                            <a:srgbClr val="000000"/>
                          </a:solidFill>
                          <a:effectLst/>
                          <a:latin typeface="+mn-lt"/>
                          <a:ea typeface="+mn-ea"/>
                          <a:cs typeface="+mn-cs"/>
                        </a:rPr>
                        <a:t>Share observations in advance, validate and discuss. Confirm target state.</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949434">
                <a:tc>
                  <a:txBody>
                    <a:bodyPr/>
                    <a:lstStyle/>
                    <a:p>
                      <a:pPr algn="ctr" rtl="0" fontAlgn="ctr">
                        <a:spcBef>
                          <a:spcPts val="300"/>
                        </a:spcBef>
                        <a:spcAft>
                          <a:spcPts val="300"/>
                        </a:spcAft>
                      </a:pPr>
                      <a:r>
                        <a:rPr lang="en-CA" sz="1000" b="1" i="0" u="none" strike="noStrike" kern="1200">
                          <a:solidFill>
                            <a:srgbClr val="000000"/>
                          </a:solidFill>
                          <a:effectLst/>
                          <a:latin typeface="+mn-lt"/>
                          <a:ea typeface="+mn-ea"/>
                          <a:cs typeface="+mn-cs"/>
                        </a:rPr>
                        <a:t>Discuss Roadmap</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December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2</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b="0" i="0" u="none" strike="noStrike" kern="1200">
                          <a:solidFill>
                            <a:srgbClr val="000000"/>
                          </a:solidFill>
                          <a:effectLst/>
                          <a:latin typeface="+mn-lt"/>
                          <a:ea typeface="+mn-ea"/>
                          <a:cs typeface="+mn-cs"/>
                        </a:rPr>
                        <a:t>Present initial roadmap and gather feedback.</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828000">
                <a:tc>
                  <a:txBody>
                    <a:bodyPr/>
                    <a:lstStyle/>
                    <a:p>
                      <a:pPr algn="ctr" rtl="0" fontAlgn="ctr">
                        <a:spcBef>
                          <a:spcPts val="300"/>
                        </a:spcBef>
                        <a:spcAft>
                          <a:spcPts val="300"/>
                        </a:spcAft>
                      </a:pPr>
                      <a:r>
                        <a:rPr lang="en-CA" sz="1000" b="1" i="0" u="none" strike="noStrike" kern="1200">
                          <a:solidFill>
                            <a:srgbClr val="000000"/>
                          </a:solidFill>
                          <a:effectLst/>
                          <a:latin typeface="+mn-lt"/>
                          <a:ea typeface="+mn-ea"/>
                          <a:cs typeface="+mn-cs"/>
                        </a:rPr>
                        <a:t>Discuss Report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December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b="0" i="0" u="none" strike="noStrike" kern="1200">
                          <a:solidFill>
                            <a:srgbClr val="000000"/>
                          </a:solidFill>
                          <a:effectLst/>
                          <a:latin typeface="+mn-lt"/>
                          <a:ea typeface="+mn-ea"/>
                          <a:cs typeface="+mn-cs"/>
                        </a:rPr>
                        <a:t>Discuss and gather final feedback on report.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bl>
          </a:graphicData>
        </a:graphic>
      </p:graphicFrame>
    </p:spTree>
    <p:extLst>
      <p:ext uri="{BB962C8B-B14F-4D97-AF65-F5344CB8AC3E}">
        <p14:creationId xmlns:p14="http://schemas.microsoft.com/office/powerpoint/2010/main" val="4180616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885-6C77-4158-A5FD-BAB86B461B3A}"/>
              </a:ext>
            </a:extLst>
          </p:cNvPr>
          <p:cNvSpPr>
            <a:spLocks noGrp="1"/>
          </p:cNvSpPr>
          <p:nvPr>
            <p:ph type="title"/>
          </p:nvPr>
        </p:nvSpPr>
        <p:spPr/>
        <p:txBody>
          <a:bodyPr/>
          <a:lstStyle/>
          <a:p>
            <a:r>
              <a:rPr lang="en-CA"/>
              <a:t>High Level Timeline</a:t>
            </a:r>
          </a:p>
        </p:txBody>
      </p:sp>
      <p:sp>
        <p:nvSpPr>
          <p:cNvPr id="4" name="Slide Number Placeholder 3">
            <a:extLst>
              <a:ext uri="{FF2B5EF4-FFF2-40B4-BE49-F238E27FC236}">
                <a16:creationId xmlns:a16="http://schemas.microsoft.com/office/drawing/2014/main" id="{58616730-288F-40D0-BC26-7F71ED776980}"/>
              </a:ext>
            </a:extLst>
          </p:cNvPr>
          <p:cNvSpPr>
            <a:spLocks noGrp="1"/>
          </p:cNvSpPr>
          <p:nvPr>
            <p:ph type="sldNum" sz="quarter" idx="14"/>
          </p:nvPr>
        </p:nvSpPr>
        <p:spPr/>
        <p:txBody>
          <a:bodyPr/>
          <a:lstStyle/>
          <a:p>
            <a:fld id="{524D1A82-BAD5-4898-8C77-C821410AB1EA}" type="slidenum">
              <a:rPr lang="en-CA" smtClean="0"/>
              <a:t>23</a:t>
            </a:fld>
            <a:endParaRPr lang="en-CA"/>
          </a:p>
        </p:txBody>
      </p:sp>
      <p:graphicFrame>
        <p:nvGraphicFramePr>
          <p:cNvPr id="6" name="Table 4">
            <a:extLst>
              <a:ext uri="{FF2B5EF4-FFF2-40B4-BE49-F238E27FC236}">
                <a16:creationId xmlns:a16="http://schemas.microsoft.com/office/drawing/2014/main" id="{F5DD8707-0541-4332-992E-6BD0A45CF314}"/>
              </a:ext>
            </a:extLst>
          </p:cNvPr>
          <p:cNvGraphicFramePr>
            <a:graphicFrameLocks noGrp="1"/>
          </p:cNvGraphicFramePr>
          <p:nvPr>
            <p:ph sz="quarter" idx="13"/>
            <p:extLst>
              <p:ext uri="{D42A27DB-BD31-4B8C-83A1-F6EECF244321}">
                <p14:modId xmlns:p14="http://schemas.microsoft.com/office/powerpoint/2010/main" val="3121453107"/>
              </p:ext>
            </p:extLst>
          </p:nvPr>
        </p:nvGraphicFramePr>
        <p:xfrm>
          <a:off x="308008" y="1267503"/>
          <a:ext cx="11559941" cy="4946225"/>
        </p:xfrm>
        <a:graphic>
          <a:graphicData uri="http://schemas.openxmlformats.org/drawingml/2006/table">
            <a:tbl>
              <a:tblPr firstRow="1" bandRow="1">
                <a:tableStyleId>{5940675A-B579-460E-94D1-54222C63F5DA}</a:tableStyleId>
              </a:tblPr>
              <a:tblGrid>
                <a:gridCol w="716036">
                  <a:extLst>
                    <a:ext uri="{9D8B030D-6E8A-4147-A177-3AD203B41FA5}">
                      <a16:colId xmlns:a16="http://schemas.microsoft.com/office/drawing/2014/main" val="1801248347"/>
                    </a:ext>
                  </a:extLst>
                </a:gridCol>
                <a:gridCol w="722927">
                  <a:extLst>
                    <a:ext uri="{9D8B030D-6E8A-4147-A177-3AD203B41FA5}">
                      <a16:colId xmlns:a16="http://schemas.microsoft.com/office/drawing/2014/main" val="1436068505"/>
                    </a:ext>
                  </a:extLst>
                </a:gridCol>
                <a:gridCol w="722927">
                  <a:extLst>
                    <a:ext uri="{9D8B030D-6E8A-4147-A177-3AD203B41FA5}">
                      <a16:colId xmlns:a16="http://schemas.microsoft.com/office/drawing/2014/main" val="3156391260"/>
                    </a:ext>
                  </a:extLst>
                </a:gridCol>
                <a:gridCol w="722927">
                  <a:extLst>
                    <a:ext uri="{9D8B030D-6E8A-4147-A177-3AD203B41FA5}">
                      <a16:colId xmlns:a16="http://schemas.microsoft.com/office/drawing/2014/main" val="3926175595"/>
                    </a:ext>
                  </a:extLst>
                </a:gridCol>
                <a:gridCol w="722927">
                  <a:extLst>
                    <a:ext uri="{9D8B030D-6E8A-4147-A177-3AD203B41FA5}">
                      <a16:colId xmlns:a16="http://schemas.microsoft.com/office/drawing/2014/main" val="41812825"/>
                    </a:ext>
                  </a:extLst>
                </a:gridCol>
                <a:gridCol w="722927">
                  <a:extLst>
                    <a:ext uri="{9D8B030D-6E8A-4147-A177-3AD203B41FA5}">
                      <a16:colId xmlns:a16="http://schemas.microsoft.com/office/drawing/2014/main" val="647329226"/>
                    </a:ext>
                  </a:extLst>
                </a:gridCol>
                <a:gridCol w="722927">
                  <a:extLst>
                    <a:ext uri="{9D8B030D-6E8A-4147-A177-3AD203B41FA5}">
                      <a16:colId xmlns:a16="http://schemas.microsoft.com/office/drawing/2014/main" val="3754028737"/>
                    </a:ext>
                  </a:extLst>
                </a:gridCol>
                <a:gridCol w="722927">
                  <a:extLst>
                    <a:ext uri="{9D8B030D-6E8A-4147-A177-3AD203B41FA5}">
                      <a16:colId xmlns:a16="http://schemas.microsoft.com/office/drawing/2014/main" val="411118193"/>
                    </a:ext>
                  </a:extLst>
                </a:gridCol>
                <a:gridCol w="722927">
                  <a:extLst>
                    <a:ext uri="{9D8B030D-6E8A-4147-A177-3AD203B41FA5}">
                      <a16:colId xmlns:a16="http://schemas.microsoft.com/office/drawing/2014/main" val="487120698"/>
                    </a:ext>
                  </a:extLst>
                </a:gridCol>
                <a:gridCol w="722927">
                  <a:extLst>
                    <a:ext uri="{9D8B030D-6E8A-4147-A177-3AD203B41FA5}">
                      <a16:colId xmlns:a16="http://schemas.microsoft.com/office/drawing/2014/main" val="3884090133"/>
                    </a:ext>
                  </a:extLst>
                </a:gridCol>
                <a:gridCol w="722927">
                  <a:extLst>
                    <a:ext uri="{9D8B030D-6E8A-4147-A177-3AD203B41FA5}">
                      <a16:colId xmlns:a16="http://schemas.microsoft.com/office/drawing/2014/main" val="3753726498"/>
                    </a:ext>
                  </a:extLst>
                </a:gridCol>
                <a:gridCol w="722927">
                  <a:extLst>
                    <a:ext uri="{9D8B030D-6E8A-4147-A177-3AD203B41FA5}">
                      <a16:colId xmlns:a16="http://schemas.microsoft.com/office/drawing/2014/main" val="156752431"/>
                    </a:ext>
                  </a:extLst>
                </a:gridCol>
                <a:gridCol w="722927">
                  <a:extLst>
                    <a:ext uri="{9D8B030D-6E8A-4147-A177-3AD203B41FA5}">
                      <a16:colId xmlns:a16="http://schemas.microsoft.com/office/drawing/2014/main" val="1725692545"/>
                    </a:ext>
                  </a:extLst>
                </a:gridCol>
                <a:gridCol w="722927">
                  <a:extLst>
                    <a:ext uri="{9D8B030D-6E8A-4147-A177-3AD203B41FA5}">
                      <a16:colId xmlns:a16="http://schemas.microsoft.com/office/drawing/2014/main" val="2191667832"/>
                    </a:ext>
                  </a:extLst>
                </a:gridCol>
                <a:gridCol w="722927">
                  <a:extLst>
                    <a:ext uri="{9D8B030D-6E8A-4147-A177-3AD203B41FA5}">
                      <a16:colId xmlns:a16="http://schemas.microsoft.com/office/drawing/2014/main" val="1798146554"/>
                    </a:ext>
                  </a:extLst>
                </a:gridCol>
                <a:gridCol w="722927">
                  <a:extLst>
                    <a:ext uri="{9D8B030D-6E8A-4147-A177-3AD203B41FA5}">
                      <a16:colId xmlns:a16="http://schemas.microsoft.com/office/drawing/2014/main" val="526745335"/>
                    </a:ext>
                  </a:extLst>
                </a:gridCol>
              </a:tblGrid>
              <a:tr h="341985">
                <a:tc>
                  <a:txBody>
                    <a:bodyPr/>
                    <a:lstStyle/>
                    <a:p>
                      <a:pPr algn="ctr"/>
                      <a:r>
                        <a:rPr lang="en-CA" sz="1200" b="0">
                          <a:latin typeface="Segoe UI Semibold" panose="020B0702040204020203" pitchFamily="34" charset="0"/>
                          <a:cs typeface="Segoe UI Semibold" panose="020B0702040204020203" pitchFamily="34" charset="0"/>
                        </a:rPr>
                        <a:t>Sep-6</a:t>
                      </a:r>
                    </a:p>
                  </a:txBody>
                  <a:tcPr anchor="b">
                    <a:lnL w="76200" cap="flat" cmpd="sng" algn="ctr">
                      <a:noFill/>
                      <a:prstDash val="solid"/>
                      <a:round/>
                      <a:headEnd type="none" w="med" len="med"/>
                      <a:tailEnd type="none" w="med" len="med"/>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Sep-13</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Sep-20</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Sep-27</a:t>
                      </a: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Oct-4</a:t>
                      </a:r>
                    </a:p>
                  </a:txBody>
                  <a:tcPr anchor="b">
                    <a:lnL w="6350" cap="flat" cmpd="sng" algn="ctr">
                      <a:noFill/>
                      <a:prstDash val="solid"/>
                      <a:round/>
                      <a:headEnd type="none" w="med" len="med"/>
                      <a:tailEnd type="none" w="med" len="med"/>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Oct-11</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Oct-18</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Oct-25</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Nov-1</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Nov-8</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Nov-15</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Nov-22</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Nov-29</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Dec-6</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Dec-13</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Dec-20</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7649959"/>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1000" b="0">
                        <a:solidFill>
                          <a:schemeClr val="bg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8899927"/>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0222972"/>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696229"/>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9144613"/>
                  </a:ext>
                </a:extLst>
              </a:tr>
            </a:tbl>
          </a:graphicData>
        </a:graphic>
      </p:graphicFrame>
      <p:sp>
        <p:nvSpPr>
          <p:cNvPr id="7" name="Rectangle: Rounded Corners 6">
            <a:extLst>
              <a:ext uri="{FF2B5EF4-FFF2-40B4-BE49-F238E27FC236}">
                <a16:creationId xmlns:a16="http://schemas.microsoft.com/office/drawing/2014/main" id="{1A8D4D6F-D41C-4087-AC87-234B6456FAC0}"/>
              </a:ext>
            </a:extLst>
          </p:cNvPr>
          <p:cNvSpPr/>
          <p:nvPr/>
        </p:nvSpPr>
        <p:spPr>
          <a:xfrm>
            <a:off x="324051" y="1710681"/>
            <a:ext cx="698438" cy="605909"/>
          </a:xfrm>
          <a:prstGeom prst="roundRect">
            <a:avLst>
              <a:gd name="adj" fmla="val 50000"/>
            </a:avLst>
          </a:prstGeom>
          <a:solidFill>
            <a:schemeClr val="accent1"/>
          </a:solidFill>
          <a:ln>
            <a:noFill/>
          </a:ln>
        </p:spPr>
        <p:txBody>
          <a:bodyPr wrap="square" rtlCol="0" anchor="ctr">
            <a:spAutoFit/>
          </a:bodyPr>
          <a:lstStyle/>
          <a:p>
            <a:pPr algn="ctr"/>
            <a:r>
              <a:rPr lang="en-CA" sz="1100">
                <a:solidFill>
                  <a:schemeClr val="bg1"/>
                </a:solidFill>
                <a:latin typeface="+mj-lt"/>
                <a:ea typeface="Corbel" charset="0"/>
                <a:cs typeface="Corbel" charset="0"/>
              </a:rPr>
              <a:t>Kickoff</a:t>
            </a:r>
          </a:p>
        </p:txBody>
      </p:sp>
      <p:sp>
        <p:nvSpPr>
          <p:cNvPr id="8" name="Rectangle: Rounded Corners 7">
            <a:extLst>
              <a:ext uri="{FF2B5EF4-FFF2-40B4-BE49-F238E27FC236}">
                <a16:creationId xmlns:a16="http://schemas.microsoft.com/office/drawing/2014/main" id="{704B6FAB-CF35-4CAD-8530-5B0B00362B7B}"/>
              </a:ext>
            </a:extLst>
          </p:cNvPr>
          <p:cNvSpPr/>
          <p:nvPr/>
        </p:nvSpPr>
        <p:spPr>
          <a:xfrm>
            <a:off x="642952" y="2782592"/>
            <a:ext cx="3284156"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Phase 1: Planning &amp; Scoping</a:t>
            </a:r>
          </a:p>
        </p:txBody>
      </p:sp>
      <p:sp>
        <p:nvSpPr>
          <p:cNvPr id="9" name="Rectangle: Rounded Corners 8">
            <a:extLst>
              <a:ext uri="{FF2B5EF4-FFF2-40B4-BE49-F238E27FC236}">
                <a16:creationId xmlns:a16="http://schemas.microsoft.com/office/drawing/2014/main" id="{B0F41F96-14AC-44D6-8C62-1CA42D4822E6}"/>
              </a:ext>
            </a:extLst>
          </p:cNvPr>
          <p:cNvSpPr/>
          <p:nvPr/>
        </p:nvSpPr>
        <p:spPr>
          <a:xfrm>
            <a:off x="2492944" y="3630799"/>
            <a:ext cx="5736656"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Phase 2: Assessment &amp; Analysis</a:t>
            </a:r>
          </a:p>
        </p:txBody>
      </p:sp>
      <p:sp>
        <p:nvSpPr>
          <p:cNvPr id="10" name="Rectangle: Rounded Corners 9">
            <a:extLst>
              <a:ext uri="{FF2B5EF4-FFF2-40B4-BE49-F238E27FC236}">
                <a16:creationId xmlns:a16="http://schemas.microsoft.com/office/drawing/2014/main" id="{3CAC4D77-F36A-4BF4-BEDA-1F62EA892EFE}"/>
              </a:ext>
            </a:extLst>
          </p:cNvPr>
          <p:cNvSpPr/>
          <p:nvPr/>
        </p:nvSpPr>
        <p:spPr>
          <a:xfrm>
            <a:off x="7536581" y="4450903"/>
            <a:ext cx="4331367"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Phase 3: Roadmap &amp; Report</a:t>
            </a:r>
          </a:p>
        </p:txBody>
      </p:sp>
      <p:sp>
        <p:nvSpPr>
          <p:cNvPr id="11" name="Rectangle: Rounded Corners 10">
            <a:extLst>
              <a:ext uri="{FF2B5EF4-FFF2-40B4-BE49-F238E27FC236}">
                <a16:creationId xmlns:a16="http://schemas.microsoft.com/office/drawing/2014/main" id="{FD0F6F3C-CF91-4CEA-A1D4-0CA54F66F2E9}"/>
              </a:ext>
            </a:extLst>
          </p:cNvPr>
          <p:cNvSpPr/>
          <p:nvPr/>
        </p:nvSpPr>
        <p:spPr>
          <a:xfrm>
            <a:off x="324051" y="5482757"/>
            <a:ext cx="11543898"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Project Management</a:t>
            </a:r>
          </a:p>
        </p:txBody>
      </p:sp>
    </p:spTree>
    <p:extLst>
      <p:ext uri="{BB962C8B-B14F-4D97-AF65-F5344CB8AC3E}">
        <p14:creationId xmlns:p14="http://schemas.microsoft.com/office/powerpoint/2010/main" val="233549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16F6-2E8B-4BC9-953B-09190641D714}"/>
              </a:ext>
            </a:extLst>
          </p:cNvPr>
          <p:cNvSpPr>
            <a:spLocks noGrp="1"/>
          </p:cNvSpPr>
          <p:nvPr>
            <p:ph type="title"/>
          </p:nvPr>
        </p:nvSpPr>
        <p:spPr/>
        <p:txBody>
          <a:bodyPr/>
          <a:lstStyle/>
          <a:p>
            <a:r>
              <a:rPr lang="en-CA"/>
              <a:t>Proposed High Level Schedule</a:t>
            </a:r>
          </a:p>
        </p:txBody>
      </p:sp>
      <p:graphicFrame>
        <p:nvGraphicFramePr>
          <p:cNvPr id="5" name="Table 5">
            <a:extLst>
              <a:ext uri="{FF2B5EF4-FFF2-40B4-BE49-F238E27FC236}">
                <a16:creationId xmlns:a16="http://schemas.microsoft.com/office/drawing/2014/main" id="{53CFE351-4617-4AE6-AF3F-FE909F6B0864}"/>
              </a:ext>
            </a:extLst>
          </p:cNvPr>
          <p:cNvGraphicFramePr>
            <a:graphicFrameLocks noGrp="1"/>
          </p:cNvGraphicFramePr>
          <p:nvPr>
            <p:ph sz="quarter" idx="13"/>
            <p:extLst>
              <p:ext uri="{D42A27DB-BD31-4B8C-83A1-F6EECF244321}">
                <p14:modId xmlns:p14="http://schemas.microsoft.com/office/powerpoint/2010/main" val="3247668470"/>
              </p:ext>
            </p:extLst>
          </p:nvPr>
        </p:nvGraphicFramePr>
        <p:xfrm>
          <a:off x="642938" y="1313896"/>
          <a:ext cx="10915650" cy="4663034"/>
        </p:xfrm>
        <a:graphic>
          <a:graphicData uri="http://schemas.openxmlformats.org/drawingml/2006/table">
            <a:tbl>
              <a:tblPr firstRow="1" bandRow="1">
                <a:tableStyleId>{5C22544A-7EE6-4342-B048-85BDC9FD1C3A}</a:tableStyleId>
              </a:tblPr>
              <a:tblGrid>
                <a:gridCol w="2947550">
                  <a:extLst>
                    <a:ext uri="{9D8B030D-6E8A-4147-A177-3AD203B41FA5}">
                      <a16:colId xmlns:a16="http://schemas.microsoft.com/office/drawing/2014/main" val="1509351867"/>
                    </a:ext>
                  </a:extLst>
                </a:gridCol>
                <a:gridCol w="5201174">
                  <a:extLst>
                    <a:ext uri="{9D8B030D-6E8A-4147-A177-3AD203B41FA5}">
                      <a16:colId xmlns:a16="http://schemas.microsoft.com/office/drawing/2014/main" val="483953912"/>
                    </a:ext>
                  </a:extLst>
                </a:gridCol>
                <a:gridCol w="2766926">
                  <a:extLst>
                    <a:ext uri="{9D8B030D-6E8A-4147-A177-3AD203B41FA5}">
                      <a16:colId xmlns:a16="http://schemas.microsoft.com/office/drawing/2014/main" val="210568952"/>
                    </a:ext>
                  </a:extLst>
                </a:gridCol>
              </a:tblGrid>
              <a:tr h="388418">
                <a:tc>
                  <a:txBody>
                    <a:bodyPr/>
                    <a:lstStyle/>
                    <a:p>
                      <a:r>
                        <a:rPr lang="en-CA"/>
                        <a:t>Phase</a:t>
                      </a:r>
                    </a:p>
                  </a:txBody>
                  <a:tcPr/>
                </a:tc>
                <a:tc>
                  <a:txBody>
                    <a:bodyPr/>
                    <a:lstStyle/>
                    <a:p>
                      <a:r>
                        <a:rPr lang="en-CA"/>
                        <a:t>Activity</a:t>
                      </a:r>
                    </a:p>
                  </a:txBody>
                  <a:tcPr/>
                </a:tc>
                <a:tc>
                  <a:txBody>
                    <a:bodyPr/>
                    <a:lstStyle/>
                    <a:p>
                      <a:r>
                        <a:rPr lang="en-CA"/>
                        <a:t>Target Deadline Date</a:t>
                      </a:r>
                    </a:p>
                  </a:txBody>
                  <a:tcPr/>
                </a:tc>
                <a:extLst>
                  <a:ext uri="{0D108BD9-81ED-4DB2-BD59-A6C34878D82A}">
                    <a16:rowId xmlns:a16="http://schemas.microsoft.com/office/drawing/2014/main" val="2576092518"/>
                  </a:ext>
                </a:extLst>
              </a:tr>
              <a:tr h="388418">
                <a:tc rowSpan="3">
                  <a:txBody>
                    <a:bodyPr/>
                    <a:lstStyle/>
                    <a:p>
                      <a:r>
                        <a:rPr lang="en-CA" sz="1800" b="1"/>
                        <a:t>1. Planning &amp; Scoping</a:t>
                      </a:r>
                    </a:p>
                  </a:txBody>
                  <a:tcPr/>
                </a:tc>
                <a:tc>
                  <a:txBody>
                    <a:bodyPr/>
                    <a:lstStyle/>
                    <a:p>
                      <a:r>
                        <a:rPr lang="en-CA" sz="1800"/>
                        <a:t>Documentation collection</a:t>
                      </a:r>
                    </a:p>
                  </a:txBody>
                  <a:tcPr/>
                </a:tc>
                <a:tc>
                  <a:txBody>
                    <a:bodyPr/>
                    <a:lstStyle/>
                    <a:p>
                      <a:r>
                        <a:rPr lang="en-CA" sz="1800" i="1"/>
                        <a:t>Week of Sept 27</a:t>
                      </a:r>
                      <a:r>
                        <a:rPr lang="en-CA" sz="1800" i="1" baseline="30000"/>
                        <a:t>th</a:t>
                      </a:r>
                      <a:r>
                        <a:rPr lang="en-CA" sz="1800" i="1"/>
                        <a:t> </a:t>
                      </a:r>
                    </a:p>
                  </a:txBody>
                  <a:tcPr/>
                </a:tc>
                <a:extLst>
                  <a:ext uri="{0D108BD9-81ED-4DB2-BD59-A6C34878D82A}">
                    <a16:rowId xmlns:a16="http://schemas.microsoft.com/office/drawing/2014/main" val="4089815766"/>
                  </a:ext>
                </a:extLst>
              </a:tr>
              <a:tr h="388418">
                <a:tc vMerge="1">
                  <a:txBody>
                    <a:bodyPr/>
                    <a:lstStyle/>
                    <a:p>
                      <a:endParaRPr lang="en-CA" sz="1600"/>
                    </a:p>
                  </a:txBody>
                  <a:tcPr/>
                </a:tc>
                <a:tc>
                  <a:txBody>
                    <a:bodyPr/>
                    <a:lstStyle/>
                    <a:p>
                      <a:r>
                        <a:rPr lang="en-CA" sz="1800"/>
                        <a:t>Understanding business and IT environments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Sept 27</a:t>
                      </a:r>
                      <a:r>
                        <a:rPr lang="en-CA" sz="1800" i="1" baseline="30000"/>
                        <a:t>th</a:t>
                      </a:r>
                      <a:r>
                        <a:rPr lang="en-CA" sz="1800" i="1"/>
                        <a:t> </a:t>
                      </a:r>
                    </a:p>
                  </a:txBody>
                  <a:tcPr/>
                </a:tc>
                <a:extLst>
                  <a:ext uri="{0D108BD9-81ED-4DB2-BD59-A6C34878D82A}">
                    <a16:rowId xmlns:a16="http://schemas.microsoft.com/office/drawing/2014/main" val="172310012"/>
                  </a:ext>
                </a:extLst>
              </a:tr>
              <a:tr h="497338">
                <a:tc vMerge="1">
                  <a:txBody>
                    <a:bodyPr/>
                    <a:lstStyle/>
                    <a:p>
                      <a:endParaRPr lang="en-CA" sz="1600"/>
                    </a:p>
                  </a:txBody>
                  <a:tcPr/>
                </a:tc>
                <a:tc>
                  <a:txBody>
                    <a:bodyPr/>
                    <a:lstStyle/>
                    <a:p>
                      <a:r>
                        <a:rPr lang="en-CA" sz="1800"/>
                        <a:t>Planning workshops and tailor assessment plan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Oct 4</a:t>
                      </a:r>
                      <a:r>
                        <a:rPr lang="en-CA" sz="1800" i="1" baseline="30000"/>
                        <a:t>th</a:t>
                      </a:r>
                      <a:r>
                        <a:rPr lang="en-CA" sz="1800" i="1"/>
                        <a:t> </a:t>
                      </a:r>
                    </a:p>
                  </a:txBody>
                  <a:tcPr/>
                </a:tc>
                <a:extLst>
                  <a:ext uri="{0D108BD9-81ED-4DB2-BD59-A6C34878D82A}">
                    <a16:rowId xmlns:a16="http://schemas.microsoft.com/office/drawing/2014/main" val="1756318525"/>
                  </a:ext>
                </a:extLst>
              </a:tr>
              <a:tr h="388418">
                <a:tc rowSpan="4">
                  <a:txBody>
                    <a:bodyPr/>
                    <a:lstStyle/>
                    <a:p>
                      <a:r>
                        <a:rPr lang="en-CA" sz="1800" b="1"/>
                        <a:t>2. Assessment &amp; Analysis</a:t>
                      </a:r>
                    </a:p>
                  </a:txBody>
                  <a:tcPr/>
                </a:tc>
                <a:tc>
                  <a:txBody>
                    <a:bodyPr/>
                    <a:lstStyle/>
                    <a:p>
                      <a:r>
                        <a:rPr lang="en-CA" sz="1800"/>
                        <a:t>Review documentation</a:t>
                      </a:r>
                    </a:p>
                  </a:txBody>
                  <a:tcPr/>
                </a:tc>
                <a:tc>
                  <a:txBody>
                    <a:bodyPr/>
                    <a:lstStyle/>
                    <a:p>
                      <a:r>
                        <a:rPr lang="en-CA" sz="1800" i="1"/>
                        <a:t>Week of Oct 11</a:t>
                      </a:r>
                      <a:r>
                        <a:rPr lang="en-CA" sz="1800" i="1" baseline="30000"/>
                        <a:t>th</a:t>
                      </a:r>
                      <a:endParaRPr lang="en-CA" sz="1800" i="1"/>
                    </a:p>
                  </a:txBody>
                  <a:tcPr/>
                </a:tc>
                <a:extLst>
                  <a:ext uri="{0D108BD9-81ED-4DB2-BD59-A6C34878D82A}">
                    <a16:rowId xmlns:a16="http://schemas.microsoft.com/office/drawing/2014/main" val="2789300895"/>
                  </a:ext>
                </a:extLst>
              </a:tr>
              <a:tr h="388418">
                <a:tc vMerge="1">
                  <a:txBody>
                    <a:bodyPr/>
                    <a:lstStyle/>
                    <a:p>
                      <a:endParaRPr lang="en-CA" sz="1600"/>
                    </a:p>
                  </a:txBody>
                  <a:tcPr/>
                </a:tc>
                <a:tc>
                  <a:txBody>
                    <a:bodyPr/>
                    <a:lstStyle/>
                    <a:p>
                      <a:r>
                        <a:rPr lang="en-CA" sz="1800"/>
                        <a:t>Conduct interviews</a:t>
                      </a:r>
                    </a:p>
                  </a:txBody>
                  <a:tcPr/>
                </a:tc>
                <a:tc>
                  <a:txBody>
                    <a:bodyPr/>
                    <a:lstStyle/>
                    <a:p>
                      <a:r>
                        <a:rPr lang="en-CA" sz="1800" i="1"/>
                        <a:t>Week of Nov 1</a:t>
                      </a:r>
                      <a:r>
                        <a:rPr lang="en-CA" sz="1800" i="1" baseline="30000"/>
                        <a:t>st</a:t>
                      </a:r>
                      <a:r>
                        <a:rPr lang="en-CA" sz="1800" i="1"/>
                        <a:t> </a:t>
                      </a:r>
                    </a:p>
                  </a:txBody>
                  <a:tcPr/>
                </a:tc>
                <a:extLst>
                  <a:ext uri="{0D108BD9-81ED-4DB2-BD59-A6C34878D82A}">
                    <a16:rowId xmlns:a16="http://schemas.microsoft.com/office/drawing/2014/main" val="3278363606"/>
                  </a:ext>
                </a:extLst>
              </a:tr>
              <a:tr h="38841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Review controls, analyse, develop observations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Nov 8</a:t>
                      </a:r>
                      <a:r>
                        <a:rPr lang="en-CA" sz="1800" i="1" baseline="30000"/>
                        <a:t>th</a:t>
                      </a:r>
                      <a:r>
                        <a:rPr lang="en-CA" sz="1800" i="1"/>
                        <a:t> </a:t>
                      </a:r>
                    </a:p>
                  </a:txBody>
                  <a:tcPr/>
                </a:tc>
                <a:extLst>
                  <a:ext uri="{0D108BD9-81ED-4DB2-BD59-A6C34878D82A}">
                    <a16:rowId xmlns:a16="http://schemas.microsoft.com/office/drawing/2014/main" val="1096624154"/>
                  </a:ext>
                </a:extLst>
              </a:tr>
              <a:tr h="388418">
                <a:tc vMerge="1">
                  <a:txBody>
                    <a:bodyPr/>
                    <a:lstStyle/>
                    <a:p>
                      <a:endParaRPr lang="en-CA" sz="1800" b="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Maturity ratings / threat modeling / validate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Nov 15</a:t>
                      </a:r>
                      <a:r>
                        <a:rPr lang="en-CA" sz="1800" i="1" baseline="30000"/>
                        <a:t>th</a:t>
                      </a:r>
                      <a:r>
                        <a:rPr lang="en-CA" sz="1800" i="1"/>
                        <a:t> </a:t>
                      </a:r>
                    </a:p>
                  </a:txBody>
                  <a:tcPr/>
                </a:tc>
                <a:extLst>
                  <a:ext uri="{0D108BD9-81ED-4DB2-BD59-A6C34878D82A}">
                    <a16:rowId xmlns:a16="http://schemas.microsoft.com/office/drawing/2014/main" val="2977369132"/>
                  </a:ext>
                </a:extLst>
              </a:tr>
              <a:tr h="388418">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a:t>3. Roadmap &amp; Report</a:t>
                      </a:r>
                    </a:p>
                  </a:txBody>
                  <a:tcPr/>
                </a:tc>
                <a:tc>
                  <a:txBody>
                    <a:bodyPr/>
                    <a:lstStyle/>
                    <a:p>
                      <a:r>
                        <a:rPr lang="en-CA" sz="1800"/>
                        <a:t>Develop roadmap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Nov 29</a:t>
                      </a:r>
                      <a:r>
                        <a:rPr lang="en-CA" sz="1800" i="1" baseline="30000"/>
                        <a:t>th</a:t>
                      </a:r>
                      <a:r>
                        <a:rPr lang="en-CA" sz="1800" i="1"/>
                        <a:t> </a:t>
                      </a:r>
                    </a:p>
                  </a:txBody>
                  <a:tcPr/>
                </a:tc>
                <a:extLst>
                  <a:ext uri="{0D108BD9-81ED-4DB2-BD59-A6C34878D82A}">
                    <a16:rowId xmlns:a16="http://schemas.microsoft.com/office/drawing/2014/main" val="780012747"/>
                  </a:ext>
                </a:extLst>
              </a:tr>
              <a:tr h="388418">
                <a:tc vMerge="1">
                  <a:txBody>
                    <a:bodyPr/>
                    <a:lstStyle/>
                    <a:p>
                      <a:endParaRPr lang="en-CA" sz="1600"/>
                    </a:p>
                  </a:txBody>
                  <a:tcPr/>
                </a:tc>
                <a:tc>
                  <a:txBody>
                    <a:bodyPr/>
                    <a:lstStyle/>
                    <a:p>
                      <a:r>
                        <a:rPr lang="en-CA" sz="1800"/>
                        <a:t>Review with stakeholders and update report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Dec 13</a:t>
                      </a:r>
                      <a:r>
                        <a:rPr lang="en-CA" sz="1800" i="1" baseline="30000"/>
                        <a:t>th</a:t>
                      </a:r>
                      <a:r>
                        <a:rPr lang="en-CA" sz="1800" i="1"/>
                        <a:t> </a:t>
                      </a:r>
                    </a:p>
                  </a:txBody>
                  <a:tcPr/>
                </a:tc>
                <a:extLst>
                  <a:ext uri="{0D108BD9-81ED-4DB2-BD59-A6C34878D82A}">
                    <a16:rowId xmlns:a16="http://schemas.microsoft.com/office/drawing/2014/main" val="4126498154"/>
                  </a:ext>
                </a:extLst>
              </a:tr>
              <a:tr h="669934">
                <a:tc vMerge="1">
                  <a:txBody>
                    <a:bodyPr/>
                    <a:lstStyle/>
                    <a:p>
                      <a:endParaRPr lang="en-CA" sz="1600"/>
                    </a:p>
                  </a:txBody>
                  <a:tcPr/>
                </a:tc>
                <a:tc>
                  <a:txBody>
                    <a:bodyPr/>
                    <a:lstStyle/>
                    <a:p>
                      <a:r>
                        <a:rPr lang="en-CA" sz="1800"/>
                        <a:t>Final report delivery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Dec 20</a:t>
                      </a:r>
                      <a:r>
                        <a:rPr lang="en-CA" sz="1800" i="1" baseline="30000"/>
                        <a:t>th</a:t>
                      </a:r>
                      <a:r>
                        <a:rPr lang="en-CA" sz="1800" i="1"/>
                        <a:t> </a:t>
                      </a:r>
                    </a:p>
                  </a:txBody>
                  <a:tcPr/>
                </a:tc>
                <a:extLst>
                  <a:ext uri="{0D108BD9-81ED-4DB2-BD59-A6C34878D82A}">
                    <a16:rowId xmlns:a16="http://schemas.microsoft.com/office/drawing/2014/main" val="1428258464"/>
                  </a:ext>
                </a:extLst>
              </a:tr>
            </a:tbl>
          </a:graphicData>
        </a:graphic>
      </p:graphicFrame>
      <p:sp>
        <p:nvSpPr>
          <p:cNvPr id="4" name="Slide Number Placeholder 3">
            <a:extLst>
              <a:ext uri="{FF2B5EF4-FFF2-40B4-BE49-F238E27FC236}">
                <a16:creationId xmlns:a16="http://schemas.microsoft.com/office/drawing/2014/main" id="{4EA910A7-5D85-4D17-A86F-FF16F8C4B244}"/>
              </a:ext>
            </a:extLst>
          </p:cNvPr>
          <p:cNvSpPr>
            <a:spLocks noGrp="1"/>
          </p:cNvSpPr>
          <p:nvPr>
            <p:ph type="sldNum" sz="quarter" idx="14"/>
          </p:nvPr>
        </p:nvSpPr>
        <p:spPr/>
        <p:txBody>
          <a:bodyPr/>
          <a:lstStyle/>
          <a:p>
            <a:fld id="{524D1A82-BAD5-4898-8C77-C821410AB1EA}" type="slidenum">
              <a:rPr lang="en-CA" smtClean="0"/>
              <a:t>24</a:t>
            </a:fld>
            <a:endParaRPr lang="en-CA"/>
          </a:p>
        </p:txBody>
      </p:sp>
    </p:spTree>
    <p:extLst>
      <p:ext uri="{BB962C8B-B14F-4D97-AF65-F5344CB8AC3E}">
        <p14:creationId xmlns:p14="http://schemas.microsoft.com/office/powerpoint/2010/main" val="367778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31A3E0-E15B-44B2-A4CF-79A44A9CA134}"/>
              </a:ext>
            </a:extLst>
          </p:cNvPr>
          <p:cNvPicPr>
            <a:picLocks noChangeAspect="1"/>
          </p:cNvPicPr>
          <p:nvPr/>
        </p:nvPicPr>
        <p:blipFill>
          <a:blip r:embed="rId2"/>
          <a:stretch>
            <a:fillRect/>
          </a:stretch>
        </p:blipFill>
        <p:spPr>
          <a:xfrm>
            <a:off x="6280150" y="1585913"/>
            <a:ext cx="1508125" cy="291465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ABFC7D99-412D-4A75-B16F-1AFB851ADF91}"/>
              </a:ext>
            </a:extLst>
          </p:cNvPr>
          <p:cNvPicPr>
            <a:picLocks noChangeAspect="1"/>
          </p:cNvPicPr>
          <p:nvPr/>
        </p:nvPicPr>
        <p:blipFill>
          <a:blip r:embed="rId3"/>
          <a:stretch>
            <a:fillRect/>
          </a:stretch>
        </p:blipFill>
        <p:spPr>
          <a:xfrm>
            <a:off x="7843838" y="1585913"/>
            <a:ext cx="1844675" cy="2914650"/>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395DF298-43F8-42EA-A73C-81E88D3A455A}"/>
              </a:ext>
            </a:extLst>
          </p:cNvPr>
          <p:cNvPicPr>
            <a:picLocks noChangeAspect="1"/>
          </p:cNvPicPr>
          <p:nvPr/>
        </p:nvPicPr>
        <p:blipFill>
          <a:blip r:embed="rId4"/>
          <a:stretch>
            <a:fillRect/>
          </a:stretch>
        </p:blipFill>
        <p:spPr>
          <a:xfrm>
            <a:off x="6280150" y="4557713"/>
            <a:ext cx="3408363" cy="1679575"/>
          </a:xfrm>
          <a:prstGeom prst="rect">
            <a:avLst/>
          </a:prstGeom>
        </p:spPr>
      </p:pic>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Resources</a:t>
            </a:r>
          </a:p>
        </p:txBody>
      </p:sp>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25</a:t>
            </a:fld>
            <a:endParaRPr lang="en-CA"/>
          </a:p>
        </p:txBody>
      </p:sp>
      <p:pic>
        <p:nvPicPr>
          <p:cNvPr id="3076" name="Picture 4">
            <a:extLst>
              <a:ext uri="{FF2B5EF4-FFF2-40B4-BE49-F238E27FC236}">
                <a16:creationId xmlns:a16="http://schemas.microsoft.com/office/drawing/2014/main" id="{B01A681F-47B2-4EED-A638-7D23315D3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444" y="1484313"/>
            <a:ext cx="37909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E63465-3327-4AFF-8563-3B4871401D1B}"/>
              </a:ext>
            </a:extLst>
          </p:cNvPr>
          <p:cNvSpPr txBox="1"/>
          <p:nvPr/>
        </p:nvSpPr>
        <p:spPr>
          <a:xfrm>
            <a:off x="3421295" y="2411858"/>
            <a:ext cx="3635017" cy="2246769"/>
          </a:xfrm>
          <a:prstGeom prst="rect">
            <a:avLst/>
          </a:prstGeom>
          <a:noFill/>
        </p:spPr>
        <p:txBody>
          <a:bodyPr wrap="square" rtlCol="0">
            <a:spAutoFit/>
          </a:bodyPr>
          <a:lstStyle/>
          <a:p>
            <a:pPr algn="ctr"/>
            <a:r>
              <a:rPr lang="en-CA" sz="2800" b="1" dirty="0">
                <a:solidFill>
                  <a:schemeClr val="bg1"/>
                </a:solidFill>
              </a:rPr>
              <a:t>Thanks!!!</a:t>
            </a:r>
          </a:p>
          <a:p>
            <a:pPr algn="ctr"/>
            <a:endParaRPr lang="en-CA" sz="2800" b="1" dirty="0">
              <a:solidFill>
                <a:schemeClr val="bg1"/>
              </a:solidFill>
            </a:endParaRPr>
          </a:p>
          <a:p>
            <a:pPr algn="ctr"/>
            <a:r>
              <a:rPr lang="en-CA" sz="2800" b="1" dirty="0">
                <a:solidFill>
                  <a:schemeClr val="bg1"/>
                </a:solidFill>
              </a:rPr>
              <a:t>Q&amp;A</a:t>
            </a:r>
          </a:p>
          <a:p>
            <a:pPr algn="ctr"/>
            <a:endParaRPr lang="en-CA" sz="2800" b="1" dirty="0">
              <a:solidFill>
                <a:schemeClr val="bg1"/>
              </a:solidFill>
            </a:endParaRPr>
          </a:p>
          <a:p>
            <a:pPr algn="ctr"/>
            <a:r>
              <a:rPr lang="en-CA" sz="2800" b="1" dirty="0">
                <a:solidFill>
                  <a:schemeClr val="bg1"/>
                </a:solidFill>
              </a:rPr>
              <a:t>@browinfosecguy</a:t>
            </a:r>
          </a:p>
        </p:txBody>
      </p:sp>
    </p:spTree>
    <p:extLst>
      <p:ext uri="{BB962C8B-B14F-4D97-AF65-F5344CB8AC3E}">
        <p14:creationId xmlns:p14="http://schemas.microsoft.com/office/powerpoint/2010/main" val="32783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8C0D-B6B8-4AA8-9633-68E0837B6719}"/>
              </a:ext>
            </a:extLst>
          </p:cNvPr>
          <p:cNvSpPr>
            <a:spLocks noGrp="1"/>
          </p:cNvSpPr>
          <p:nvPr>
            <p:ph type="title"/>
          </p:nvPr>
        </p:nvSpPr>
        <p:spPr/>
        <p:txBody>
          <a:bodyPr/>
          <a:lstStyle/>
          <a:p>
            <a:r>
              <a:rPr lang="en-CA"/>
              <a:t>Maturity Model</a:t>
            </a:r>
          </a:p>
        </p:txBody>
      </p:sp>
      <p:sp>
        <p:nvSpPr>
          <p:cNvPr id="3" name="Slide Number Placeholder 2">
            <a:extLst>
              <a:ext uri="{FF2B5EF4-FFF2-40B4-BE49-F238E27FC236}">
                <a16:creationId xmlns:a16="http://schemas.microsoft.com/office/drawing/2014/main" id="{FDD701ED-127B-48B7-84E3-6ACAE99EBA04}"/>
              </a:ext>
            </a:extLst>
          </p:cNvPr>
          <p:cNvSpPr>
            <a:spLocks noGrp="1"/>
          </p:cNvSpPr>
          <p:nvPr>
            <p:ph type="sldNum" sz="quarter" idx="12"/>
          </p:nvPr>
        </p:nvSpPr>
        <p:spPr/>
        <p:txBody>
          <a:bodyPr/>
          <a:lstStyle/>
          <a:p>
            <a:fld id="{524D1A82-BAD5-4898-8C77-C821410AB1EA}" type="slidenum">
              <a:rPr lang="en-CA" smtClean="0"/>
              <a:pPr/>
              <a:t>27</a:t>
            </a:fld>
            <a:endParaRPr lang="en-CA"/>
          </a:p>
        </p:txBody>
      </p:sp>
      <p:sp>
        <p:nvSpPr>
          <p:cNvPr id="4" name="Text Placeholder 3">
            <a:extLst>
              <a:ext uri="{FF2B5EF4-FFF2-40B4-BE49-F238E27FC236}">
                <a16:creationId xmlns:a16="http://schemas.microsoft.com/office/drawing/2014/main" id="{E6AC1462-F99A-4AEC-BED7-EE0D39C3287A}"/>
              </a:ext>
            </a:extLst>
          </p:cNvPr>
          <p:cNvSpPr>
            <a:spLocks noGrp="1"/>
          </p:cNvSpPr>
          <p:nvPr>
            <p:ph type="body" idx="1"/>
          </p:nvPr>
        </p:nvSpPr>
        <p:spPr/>
        <p:txBody>
          <a:bodyPr/>
          <a:lstStyle/>
          <a:p>
            <a:r>
              <a:rPr lang="en-CA"/>
              <a:t>ISACA / CMMI Institute</a:t>
            </a:r>
          </a:p>
        </p:txBody>
      </p:sp>
      <p:graphicFrame>
        <p:nvGraphicFramePr>
          <p:cNvPr id="6" name="Table 5">
            <a:extLst>
              <a:ext uri="{FF2B5EF4-FFF2-40B4-BE49-F238E27FC236}">
                <a16:creationId xmlns:a16="http://schemas.microsoft.com/office/drawing/2014/main" id="{3F7ED6A5-9368-4AEF-B0C8-12AEEBF9CCDB}"/>
              </a:ext>
            </a:extLst>
          </p:cNvPr>
          <p:cNvGraphicFramePr>
            <a:graphicFrameLocks/>
          </p:cNvGraphicFramePr>
          <p:nvPr>
            <p:extLst>
              <p:ext uri="{D42A27DB-BD31-4B8C-83A1-F6EECF244321}">
                <p14:modId xmlns:p14="http://schemas.microsoft.com/office/powerpoint/2010/main" val="2912703417"/>
              </p:ext>
            </p:extLst>
          </p:nvPr>
        </p:nvGraphicFramePr>
        <p:xfrm>
          <a:off x="642938" y="1752600"/>
          <a:ext cx="10915650" cy="4455160"/>
        </p:xfrm>
        <a:graphic>
          <a:graphicData uri="http://schemas.openxmlformats.org/drawingml/2006/table">
            <a:tbl>
              <a:tblPr firstRow="1" bandRow="1">
                <a:tableStyleId>{5C22544A-7EE6-4342-B048-85BDC9FD1C3A}</a:tableStyleId>
              </a:tblPr>
              <a:tblGrid>
                <a:gridCol w="1473538">
                  <a:extLst>
                    <a:ext uri="{9D8B030D-6E8A-4147-A177-3AD203B41FA5}">
                      <a16:colId xmlns:a16="http://schemas.microsoft.com/office/drawing/2014/main" val="3305329074"/>
                    </a:ext>
                  </a:extLst>
                </a:gridCol>
                <a:gridCol w="9442112">
                  <a:extLst>
                    <a:ext uri="{9D8B030D-6E8A-4147-A177-3AD203B41FA5}">
                      <a16:colId xmlns:a16="http://schemas.microsoft.com/office/drawing/2014/main" val="693421452"/>
                    </a:ext>
                  </a:extLst>
                </a:gridCol>
              </a:tblGrid>
              <a:tr h="370840">
                <a:tc gridSpan="2">
                  <a:txBody>
                    <a:bodyPr/>
                    <a:lstStyle/>
                    <a:p>
                      <a:pPr algn="ctr"/>
                      <a:r>
                        <a:rPr lang="en-CA"/>
                        <a:t>Maturity Levels</a:t>
                      </a:r>
                    </a:p>
                  </a:txBody>
                  <a:tcPr/>
                </a:tc>
                <a:tc hMerge="1">
                  <a:txBody>
                    <a:bodyPr/>
                    <a:lstStyle/>
                    <a:p>
                      <a:endParaRPr lang="en-CA"/>
                    </a:p>
                  </a:txBody>
                  <a:tcPr/>
                </a:tc>
                <a:extLst>
                  <a:ext uri="{0D108BD9-81ED-4DB2-BD59-A6C34878D82A}">
                    <a16:rowId xmlns:a16="http://schemas.microsoft.com/office/drawing/2014/main" val="1408524243"/>
                  </a:ext>
                </a:extLst>
              </a:tr>
              <a:tr h="370840">
                <a:tc>
                  <a:txBody>
                    <a:bodyPr/>
                    <a:lstStyle/>
                    <a:p>
                      <a:r>
                        <a:rPr lang="en-CA" sz="1400" b="1"/>
                        <a:t>1. Performed</a:t>
                      </a:r>
                    </a:p>
                  </a:txBody>
                  <a:tcPr/>
                </a:tc>
                <a:tc>
                  <a:txBody>
                    <a:bodyPr/>
                    <a:lstStyle/>
                    <a:p>
                      <a:r>
                        <a:rPr lang="en-CA" sz="1400"/>
                        <a:t>General personnel capabilities may be performed by an individual, but are not well defined. General process capabilities may be performed by an individual, but are not well defined. General technical mechanisms are in place and may be used by an individual.</a:t>
                      </a:r>
                    </a:p>
                  </a:txBody>
                  <a:tcPr/>
                </a:tc>
                <a:extLst>
                  <a:ext uri="{0D108BD9-81ED-4DB2-BD59-A6C34878D82A}">
                    <a16:rowId xmlns:a16="http://schemas.microsoft.com/office/drawing/2014/main" val="2020993186"/>
                  </a:ext>
                </a:extLst>
              </a:tr>
              <a:tr h="370840">
                <a:tc>
                  <a:txBody>
                    <a:bodyPr/>
                    <a:lstStyle/>
                    <a:p>
                      <a:r>
                        <a:rPr lang="en-CA" sz="1400" b="1"/>
                        <a:t>2. Managed</a:t>
                      </a:r>
                    </a:p>
                  </a:txBody>
                  <a:tcPr/>
                </a:tc>
                <a:tc>
                  <a:txBody>
                    <a:bodyPr/>
                    <a:lstStyle/>
                    <a:p>
                      <a:r>
                        <a:rPr lang="en-CA" sz="1400"/>
                        <a:t>Personnel capabilities achieved consistently within subsets of the organization, but inconsistent across the entire organization. Adequate procedures documented within a subset of the organization. Technical mechanisms are formally identified and defined by a subset of the organization; technical requirements in place. </a:t>
                      </a:r>
                    </a:p>
                  </a:txBody>
                  <a:tcPr/>
                </a:tc>
                <a:extLst>
                  <a:ext uri="{0D108BD9-81ED-4DB2-BD59-A6C34878D82A}">
                    <a16:rowId xmlns:a16="http://schemas.microsoft.com/office/drawing/2014/main" val="3890184578"/>
                  </a:ext>
                </a:extLst>
              </a:tr>
              <a:tr h="370840">
                <a:tc>
                  <a:txBody>
                    <a:bodyPr/>
                    <a:lstStyle/>
                    <a:p>
                      <a:r>
                        <a:rPr lang="en-CA" sz="1400" b="1"/>
                        <a:t>3. Defined</a:t>
                      </a:r>
                    </a:p>
                  </a:txBody>
                  <a:tcPr/>
                </a:tc>
                <a:tc>
                  <a:txBody>
                    <a:bodyPr/>
                    <a:lstStyle/>
                    <a:p>
                      <a:r>
                        <a:rPr lang="en-CA" sz="1400"/>
                        <a:t>Roles and responsibilities are identified, assigned, and trained across the organization. Organizational policies and procedures are defined and standardized. Policies and procedures support the organizational strategy. Purpose and intent is defined (right technology, adequately deployed); Proper technology is implemented in each subset of the organization. </a:t>
                      </a:r>
                    </a:p>
                  </a:txBody>
                  <a:tcPr/>
                </a:tc>
                <a:extLst>
                  <a:ext uri="{0D108BD9-81ED-4DB2-BD59-A6C34878D82A}">
                    <a16:rowId xmlns:a16="http://schemas.microsoft.com/office/drawing/2014/main" val="1502677172"/>
                  </a:ext>
                </a:extLst>
              </a:tr>
              <a:tr h="370840">
                <a:tc>
                  <a:txBody>
                    <a:bodyPr/>
                    <a:lstStyle/>
                    <a:p>
                      <a:r>
                        <a:rPr lang="en-CA" sz="1400" b="1"/>
                        <a:t>4. Quantitatively Managed</a:t>
                      </a:r>
                    </a:p>
                  </a:txBody>
                  <a:tcPr/>
                </a:tc>
                <a:tc>
                  <a:txBody>
                    <a:bodyPr/>
                    <a:lstStyle/>
                    <a:p>
                      <a:r>
                        <a:rPr lang="en-CA" sz="1400"/>
                        <a:t>Achievement and performance of personnel practices are predicted, measured, and evaluated. Policy compliance is measured and enforced Procedures are monitored for effectiveness. Effectiveness of technical mechanisms are predicted, measured, and evaluated.</a:t>
                      </a:r>
                    </a:p>
                  </a:txBody>
                  <a:tcPr/>
                </a:tc>
                <a:extLst>
                  <a:ext uri="{0D108BD9-81ED-4DB2-BD59-A6C34878D82A}">
                    <a16:rowId xmlns:a16="http://schemas.microsoft.com/office/drawing/2014/main" val="368047599"/>
                  </a:ext>
                </a:extLst>
              </a:tr>
              <a:tr h="370840">
                <a:tc>
                  <a:txBody>
                    <a:bodyPr/>
                    <a:lstStyle/>
                    <a:p>
                      <a:r>
                        <a:rPr lang="en-CA" sz="1400" b="1"/>
                        <a:t>5. Optimized</a:t>
                      </a:r>
                    </a:p>
                  </a:txBody>
                  <a:tcPr/>
                </a:tc>
                <a:tc>
                  <a:txBody>
                    <a:bodyPr/>
                    <a:lstStyle/>
                    <a:p>
                      <a:r>
                        <a:rPr lang="en-CA" sz="1400"/>
                        <a:t>Proactive performance improvement and resourcing based on organizational changes and lessons learned (internal &amp; external). Policies and procedures are updated based on organizational changes and lessons learned (internal &amp; external) are captured. Technical mechanisms are proactively improved based on organizational changes and lessons learned (internal &amp; external).</a:t>
                      </a:r>
                    </a:p>
                  </a:txBody>
                  <a:tcPr/>
                </a:tc>
                <a:extLst>
                  <a:ext uri="{0D108BD9-81ED-4DB2-BD59-A6C34878D82A}">
                    <a16:rowId xmlns:a16="http://schemas.microsoft.com/office/drawing/2014/main" val="1347522897"/>
                  </a:ext>
                </a:extLst>
              </a:tr>
            </a:tbl>
          </a:graphicData>
        </a:graphic>
      </p:graphicFrame>
    </p:spTree>
    <p:extLst>
      <p:ext uri="{BB962C8B-B14F-4D97-AF65-F5344CB8AC3E}">
        <p14:creationId xmlns:p14="http://schemas.microsoft.com/office/powerpoint/2010/main" val="13967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AFAB-4369-4427-9893-066434EB25DC}"/>
              </a:ext>
            </a:extLst>
          </p:cNvPr>
          <p:cNvSpPr>
            <a:spLocks noGrp="1"/>
          </p:cNvSpPr>
          <p:nvPr>
            <p:ph type="title"/>
          </p:nvPr>
        </p:nvSpPr>
        <p:spPr/>
        <p:txBody>
          <a:bodyPr/>
          <a:lstStyle/>
          <a:p>
            <a:r>
              <a:rPr lang="en-CA"/>
              <a:t>Maturity Model</a:t>
            </a:r>
          </a:p>
        </p:txBody>
      </p:sp>
      <p:sp>
        <p:nvSpPr>
          <p:cNvPr id="4" name="Slide Number Placeholder 3">
            <a:extLst>
              <a:ext uri="{FF2B5EF4-FFF2-40B4-BE49-F238E27FC236}">
                <a16:creationId xmlns:a16="http://schemas.microsoft.com/office/drawing/2014/main" id="{625B0F60-AFC2-4873-A8FF-FE2CE68C50FB}"/>
              </a:ext>
            </a:extLst>
          </p:cNvPr>
          <p:cNvSpPr>
            <a:spLocks noGrp="1"/>
          </p:cNvSpPr>
          <p:nvPr>
            <p:ph type="sldNum" sz="quarter" idx="12"/>
          </p:nvPr>
        </p:nvSpPr>
        <p:spPr/>
        <p:txBody>
          <a:bodyPr/>
          <a:lstStyle/>
          <a:p>
            <a:fld id="{524D1A82-BAD5-4898-8C77-C821410AB1EA}" type="slidenum">
              <a:rPr lang="en-CA" smtClean="0"/>
              <a:t>28</a:t>
            </a:fld>
            <a:endParaRPr lang="en-CA"/>
          </a:p>
        </p:txBody>
      </p:sp>
      <p:sp>
        <p:nvSpPr>
          <p:cNvPr id="6" name="Text Placeholder 5">
            <a:extLst>
              <a:ext uri="{FF2B5EF4-FFF2-40B4-BE49-F238E27FC236}">
                <a16:creationId xmlns:a16="http://schemas.microsoft.com/office/drawing/2014/main" id="{A12A3FBD-BB3A-4CEC-844A-04C4B4E292A8}"/>
              </a:ext>
            </a:extLst>
          </p:cNvPr>
          <p:cNvSpPr>
            <a:spLocks noGrp="1"/>
          </p:cNvSpPr>
          <p:nvPr>
            <p:ph type="body" idx="1"/>
          </p:nvPr>
        </p:nvSpPr>
        <p:spPr/>
        <p:txBody>
          <a:bodyPr/>
          <a:lstStyle/>
          <a:p>
            <a:r>
              <a:rPr lang="en-CA"/>
              <a:t>FFIEC – Federal Financial Institutions Examination Council – Cyber Assessment Tool </a:t>
            </a:r>
          </a:p>
        </p:txBody>
      </p:sp>
      <p:graphicFrame>
        <p:nvGraphicFramePr>
          <p:cNvPr id="5" name="Table 5">
            <a:extLst>
              <a:ext uri="{FF2B5EF4-FFF2-40B4-BE49-F238E27FC236}">
                <a16:creationId xmlns:a16="http://schemas.microsoft.com/office/drawing/2014/main" id="{51D44DE3-E222-4562-8BBB-87A7429D835E}"/>
              </a:ext>
            </a:extLst>
          </p:cNvPr>
          <p:cNvGraphicFramePr>
            <a:graphicFrameLocks noGrp="1"/>
          </p:cNvGraphicFramePr>
          <p:nvPr>
            <p:ph sz="quarter" idx="13"/>
            <p:extLst>
              <p:ext uri="{D42A27DB-BD31-4B8C-83A1-F6EECF244321}">
                <p14:modId xmlns:p14="http://schemas.microsoft.com/office/powerpoint/2010/main" val="2450442374"/>
              </p:ext>
            </p:extLst>
          </p:nvPr>
        </p:nvGraphicFramePr>
        <p:xfrm>
          <a:off x="642938" y="1752600"/>
          <a:ext cx="10915650" cy="3815080"/>
        </p:xfrm>
        <a:graphic>
          <a:graphicData uri="http://schemas.openxmlformats.org/drawingml/2006/table">
            <a:tbl>
              <a:tblPr firstRow="1" bandRow="1">
                <a:tableStyleId>{5C22544A-7EE6-4342-B048-85BDC9FD1C3A}</a:tableStyleId>
              </a:tblPr>
              <a:tblGrid>
                <a:gridCol w="1473538">
                  <a:extLst>
                    <a:ext uri="{9D8B030D-6E8A-4147-A177-3AD203B41FA5}">
                      <a16:colId xmlns:a16="http://schemas.microsoft.com/office/drawing/2014/main" val="3305329074"/>
                    </a:ext>
                  </a:extLst>
                </a:gridCol>
                <a:gridCol w="9442112">
                  <a:extLst>
                    <a:ext uri="{9D8B030D-6E8A-4147-A177-3AD203B41FA5}">
                      <a16:colId xmlns:a16="http://schemas.microsoft.com/office/drawing/2014/main" val="693421452"/>
                    </a:ext>
                  </a:extLst>
                </a:gridCol>
              </a:tblGrid>
              <a:tr h="370840">
                <a:tc gridSpan="2">
                  <a:txBody>
                    <a:bodyPr/>
                    <a:lstStyle/>
                    <a:p>
                      <a:pPr algn="ctr"/>
                      <a:r>
                        <a:rPr lang="en-CA"/>
                        <a:t>Maturity Levels</a:t>
                      </a:r>
                    </a:p>
                  </a:txBody>
                  <a:tcPr/>
                </a:tc>
                <a:tc hMerge="1">
                  <a:txBody>
                    <a:bodyPr/>
                    <a:lstStyle/>
                    <a:p>
                      <a:endParaRPr lang="en-CA"/>
                    </a:p>
                  </a:txBody>
                  <a:tcPr/>
                </a:tc>
                <a:extLst>
                  <a:ext uri="{0D108BD9-81ED-4DB2-BD59-A6C34878D82A}">
                    <a16:rowId xmlns:a16="http://schemas.microsoft.com/office/drawing/2014/main" val="1408524243"/>
                  </a:ext>
                </a:extLst>
              </a:tr>
              <a:tr h="370840">
                <a:tc>
                  <a:txBody>
                    <a:bodyPr/>
                    <a:lstStyle/>
                    <a:p>
                      <a:pPr marL="0" indent="0">
                        <a:buNone/>
                      </a:pPr>
                      <a:r>
                        <a:rPr lang="en-CA" sz="1400" b="1"/>
                        <a:t>1. Baseline</a:t>
                      </a:r>
                    </a:p>
                  </a:txBody>
                  <a:tcPr/>
                </a:tc>
                <a:tc>
                  <a:txBody>
                    <a:bodyPr/>
                    <a:lstStyle/>
                    <a:p>
                      <a:r>
                        <a:rPr lang="en-CA" sz="1400"/>
                        <a:t>Baseline maturity is characterized by minimum expectations required by law and regulations or recommended in supervisory guidance. This level includes compliance-driven objectives. Management has reviewed and evaluated guidance.</a:t>
                      </a:r>
                    </a:p>
                  </a:txBody>
                  <a:tcPr/>
                </a:tc>
                <a:extLst>
                  <a:ext uri="{0D108BD9-81ED-4DB2-BD59-A6C34878D82A}">
                    <a16:rowId xmlns:a16="http://schemas.microsoft.com/office/drawing/2014/main" val="2020993186"/>
                  </a:ext>
                </a:extLst>
              </a:tr>
              <a:tr h="370840">
                <a:tc>
                  <a:txBody>
                    <a:bodyPr/>
                    <a:lstStyle/>
                    <a:p>
                      <a:r>
                        <a:rPr lang="en-CA" sz="1400" b="1"/>
                        <a:t>2. Evolving</a:t>
                      </a:r>
                    </a:p>
                  </a:txBody>
                  <a:tcPr/>
                </a:tc>
                <a:tc>
                  <a:txBody>
                    <a:bodyPr/>
                    <a:lstStyle/>
                    <a:p>
                      <a:r>
                        <a:rPr lang="en-CA" sz="1400"/>
                        <a:t>Evolving maturity is characterized by additional formality of documented procedures and policies that are not already required. Risk-driven objectives are in place. Accountability for cybersecurity is formally assigned and broadened beyond protection of customer information to incorporate information assets and systems.</a:t>
                      </a:r>
                    </a:p>
                  </a:txBody>
                  <a:tcPr/>
                </a:tc>
                <a:extLst>
                  <a:ext uri="{0D108BD9-81ED-4DB2-BD59-A6C34878D82A}">
                    <a16:rowId xmlns:a16="http://schemas.microsoft.com/office/drawing/2014/main" val="3890184578"/>
                  </a:ext>
                </a:extLst>
              </a:tr>
              <a:tr h="370840">
                <a:tc>
                  <a:txBody>
                    <a:bodyPr/>
                    <a:lstStyle/>
                    <a:p>
                      <a:r>
                        <a:rPr lang="en-CA" sz="1400" b="1"/>
                        <a:t>3. Intermediate</a:t>
                      </a:r>
                    </a:p>
                  </a:txBody>
                  <a:tcPr/>
                </a:tc>
                <a:tc>
                  <a:txBody>
                    <a:bodyPr/>
                    <a:lstStyle/>
                    <a:p>
                      <a:r>
                        <a:rPr lang="en-CA" sz="1400"/>
                        <a:t>Intermediate maturity is characterized by detailed, formal processes. Controls are validated and consistent. Risk-management practices and analysis are integrated into business strategies. </a:t>
                      </a:r>
                    </a:p>
                  </a:txBody>
                  <a:tcPr/>
                </a:tc>
                <a:extLst>
                  <a:ext uri="{0D108BD9-81ED-4DB2-BD59-A6C34878D82A}">
                    <a16:rowId xmlns:a16="http://schemas.microsoft.com/office/drawing/2014/main" val="1502677172"/>
                  </a:ext>
                </a:extLst>
              </a:tr>
              <a:tr h="370840">
                <a:tc>
                  <a:txBody>
                    <a:bodyPr/>
                    <a:lstStyle/>
                    <a:p>
                      <a:r>
                        <a:rPr lang="en-CA" sz="1400" b="1"/>
                        <a:t>4. Advanced</a:t>
                      </a:r>
                    </a:p>
                  </a:txBody>
                  <a:tcPr/>
                </a:tc>
                <a:tc>
                  <a:txBody>
                    <a:bodyPr/>
                    <a:lstStyle/>
                    <a:p>
                      <a:r>
                        <a:rPr lang="en-CA" sz="1400"/>
                        <a:t>Advanced maturity is characterized by cybersecurity practices and analytics that are integrated across lines of business. Majority of risk-management processes are automated and include continuous process improvement. Accountability for risk decisions by frontline businesses is formally assigned. </a:t>
                      </a:r>
                    </a:p>
                  </a:txBody>
                  <a:tcPr/>
                </a:tc>
                <a:extLst>
                  <a:ext uri="{0D108BD9-81ED-4DB2-BD59-A6C34878D82A}">
                    <a16:rowId xmlns:a16="http://schemas.microsoft.com/office/drawing/2014/main" val="368047599"/>
                  </a:ext>
                </a:extLst>
              </a:tr>
              <a:tr h="370840">
                <a:tc>
                  <a:txBody>
                    <a:bodyPr/>
                    <a:lstStyle/>
                    <a:p>
                      <a:r>
                        <a:rPr lang="en-CA" sz="1400" b="1"/>
                        <a:t>5. Innovative</a:t>
                      </a:r>
                    </a:p>
                  </a:txBody>
                  <a:tcPr/>
                </a:tc>
                <a:tc>
                  <a:txBody>
                    <a:bodyPr/>
                    <a:lstStyle/>
                    <a:p>
                      <a:r>
                        <a:rPr lang="en-CA" sz="1400"/>
                        <a:t>Innovative maturity is characterized by driving innovation in people, processes, and technology for the institution and the industry to manage cyber risks. This may entail developing new controls, new tools, or creating new information-sharing groups. Real-time, predictive analytics are tied to automated responses.</a:t>
                      </a:r>
                    </a:p>
                  </a:txBody>
                  <a:tcPr/>
                </a:tc>
                <a:extLst>
                  <a:ext uri="{0D108BD9-81ED-4DB2-BD59-A6C34878D82A}">
                    <a16:rowId xmlns:a16="http://schemas.microsoft.com/office/drawing/2014/main" val="1347522897"/>
                  </a:ext>
                </a:extLst>
              </a:tr>
            </a:tbl>
          </a:graphicData>
        </a:graphic>
      </p:graphicFrame>
    </p:spTree>
    <p:extLst>
      <p:ext uri="{BB962C8B-B14F-4D97-AF65-F5344CB8AC3E}">
        <p14:creationId xmlns:p14="http://schemas.microsoft.com/office/powerpoint/2010/main" val="108986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FFEA-3A91-45DC-B1A3-A4FE280FFCE8}"/>
              </a:ext>
            </a:extLst>
          </p:cNvPr>
          <p:cNvSpPr>
            <a:spLocks noGrp="1"/>
          </p:cNvSpPr>
          <p:nvPr>
            <p:ph type="title"/>
          </p:nvPr>
        </p:nvSpPr>
        <p:spPr>
          <a:xfrm>
            <a:off x="636588" y="644272"/>
            <a:ext cx="5526087" cy="553998"/>
          </a:xfrm>
        </p:spPr>
        <p:txBody>
          <a:bodyPr vert="horz" wrap="square" lIns="0" tIns="0" rIns="0" bIns="0" rtlCol="0" anchor="t" anchorCtr="0">
            <a:normAutofit/>
          </a:bodyPr>
          <a:lstStyle/>
          <a:p>
            <a:r>
              <a:rPr lang="en-CA" dirty="0"/>
              <a:t>Speaker Introduction</a:t>
            </a:r>
          </a:p>
        </p:txBody>
      </p:sp>
      <p:sp>
        <p:nvSpPr>
          <p:cNvPr id="45" name="Slide Number Placeholder 2">
            <a:extLst>
              <a:ext uri="{FF2B5EF4-FFF2-40B4-BE49-F238E27FC236}">
                <a16:creationId xmlns:a16="http://schemas.microsoft.com/office/drawing/2014/main" id="{C7B0C1D6-BC96-4200-9E73-2EB35DC041F8}"/>
              </a:ext>
            </a:extLst>
          </p:cNvPr>
          <p:cNvSpPr>
            <a:spLocks noGrp="1"/>
          </p:cNvSpPr>
          <p:nvPr>
            <p:ph type="sldNum" sz="quarter" idx="10"/>
          </p:nvPr>
        </p:nvSpPr>
        <p:spPr>
          <a:xfrm>
            <a:off x="11556001" y="6362793"/>
            <a:ext cx="499143" cy="249720"/>
          </a:xfrm>
        </p:spPr>
        <p:txBody>
          <a:bodyPr vert="horz" lIns="0" tIns="45720" rIns="0" bIns="45720" rtlCol="0" anchor="ctr">
            <a:normAutofit/>
          </a:bodyPr>
          <a:lstStyle/>
          <a:p>
            <a:pPr>
              <a:spcAft>
                <a:spcPts val="600"/>
              </a:spcAft>
            </a:pPr>
            <a:fld id="{F9DFEA20-FC01-4197-800B-B9EE16FC25C3}" type="slidenum">
              <a:rPr lang="en-CA" smtClean="0"/>
              <a:pPr>
                <a:spcAft>
                  <a:spcPts val="600"/>
                </a:spcAft>
              </a:pPr>
              <a:t>3</a:t>
            </a:fld>
            <a:endParaRPr lang="en-CA"/>
          </a:p>
        </p:txBody>
      </p:sp>
      <p:sp>
        <p:nvSpPr>
          <p:cNvPr id="3" name="TextBox 2">
            <a:extLst>
              <a:ext uri="{FF2B5EF4-FFF2-40B4-BE49-F238E27FC236}">
                <a16:creationId xmlns:a16="http://schemas.microsoft.com/office/drawing/2014/main" id="{8137B1E7-0BBC-4772-BDEE-5C962BDB7DA4}"/>
              </a:ext>
            </a:extLst>
          </p:cNvPr>
          <p:cNvSpPr txBox="1"/>
          <p:nvPr/>
        </p:nvSpPr>
        <p:spPr>
          <a:xfrm>
            <a:off x="636589" y="1585913"/>
            <a:ext cx="5522164" cy="4651375"/>
          </a:xfrm>
          <a:prstGeom prst="rect">
            <a:avLst/>
          </a:prstGeom>
        </p:spPr>
        <p:txBody>
          <a:bodyPr vert="horz" lIns="0" tIns="0" rIns="0" bIns="0" rtlCol="0">
            <a:normAutofit/>
          </a:bodyPr>
          <a:lstStyle/>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Sunny Jamwal aka Sonny</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Senior Manager Cybersecurity - MNP</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Dalhousie University Alumni</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Moved back to Halifax right before Covid</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Obsessed with Russia’s cyber offense capabilities and Football (NFL)</a:t>
            </a:r>
          </a:p>
        </p:txBody>
      </p:sp>
      <p:pic>
        <p:nvPicPr>
          <p:cNvPr id="1026" name="Picture 2" descr="Tom Brady Stats, News and Video - QB | NFL.com">
            <a:extLst>
              <a:ext uri="{FF2B5EF4-FFF2-40B4-BE49-F238E27FC236}">
                <a16:creationId xmlns:a16="http://schemas.microsoft.com/office/drawing/2014/main" id="{E306D632-FBD6-4CD8-A262-94B80B8635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62059" y="807243"/>
            <a:ext cx="5243513" cy="5243513"/>
          </a:xfrm>
          <a:prstGeom prst="rect">
            <a:avLst/>
          </a:prstGeom>
          <a:solidFill>
            <a:srgbClr val="FFFFFF"/>
          </a:solidFill>
        </p:spPr>
      </p:pic>
    </p:spTree>
    <p:extLst>
      <p:ext uri="{BB962C8B-B14F-4D97-AF65-F5344CB8AC3E}">
        <p14:creationId xmlns:p14="http://schemas.microsoft.com/office/powerpoint/2010/main" val="2180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3"/>
            <a:ext cx="5381625" cy="4651375"/>
          </a:xfrm>
        </p:spPr>
        <p:txBody>
          <a:bodyPr>
            <a:normAutofit/>
          </a:bodyPr>
          <a:lstStyle/>
          <a:p>
            <a:pPr marL="865800" lvl="1" indent="-457200"/>
            <a:r>
              <a:rPr lang="en-CA" sz="2600" dirty="0"/>
              <a:t>Never enough time</a:t>
            </a:r>
          </a:p>
          <a:p>
            <a:pPr marL="865800" lvl="1" indent="-457200"/>
            <a:r>
              <a:rPr lang="en-CA" sz="2600" dirty="0"/>
              <a:t>Scope creep</a:t>
            </a:r>
          </a:p>
          <a:p>
            <a:pPr marL="865800" lvl="1" indent="-457200"/>
            <a:r>
              <a:rPr lang="en-CA" sz="2600" dirty="0"/>
              <a:t>Gather relevant information in less time</a:t>
            </a:r>
          </a:p>
          <a:p>
            <a:pPr marL="865800" lvl="1" indent="-457200"/>
            <a:r>
              <a:rPr lang="en-CA" sz="2600" dirty="0"/>
              <a:t>Sampling is the Key</a:t>
            </a:r>
          </a:p>
          <a:p>
            <a:pPr marL="865800" lvl="1" indent="-457200"/>
            <a:r>
              <a:rPr lang="en-CA" sz="2600" dirty="0"/>
              <a:t>Trust but Verify</a:t>
            </a:r>
          </a:p>
        </p:txBody>
      </p:sp>
      <p:pic>
        <p:nvPicPr>
          <p:cNvPr id="2050" name="Picture 2" descr="Auditor Looking For Errors In The Financial Statements Stock Photo, Picture  And Royalty Free Image. Image 93195414.">
            <a:extLst>
              <a:ext uri="{FF2B5EF4-FFF2-40B4-BE49-F238E27FC236}">
                <a16:creationId xmlns:a16="http://schemas.microsoft.com/office/drawing/2014/main" id="{9F40223F-974B-4679-8C0F-D5E6836E5D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566" b="1"/>
          <a:stretch/>
        </p:blipFill>
        <p:spPr bwMode="auto">
          <a:xfrm>
            <a:off x="6162675" y="1585913"/>
            <a:ext cx="5395913"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4</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69378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 – Personal Story</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3"/>
            <a:ext cx="5381625" cy="4651375"/>
          </a:xfrm>
        </p:spPr>
        <p:txBody>
          <a:bodyPr>
            <a:normAutofit/>
          </a:bodyPr>
          <a:lstStyle/>
          <a:p>
            <a:pPr marL="865800" lvl="1" indent="-457200"/>
            <a:r>
              <a:rPr lang="en-CA" sz="2600" dirty="0"/>
              <a:t>&gt;1000 Windows Servers</a:t>
            </a:r>
          </a:p>
          <a:p>
            <a:pPr marL="865800" lvl="1" indent="-457200"/>
            <a:r>
              <a:rPr lang="en-CA" sz="2600" dirty="0"/>
              <a:t>Spanned across two continents</a:t>
            </a:r>
          </a:p>
          <a:p>
            <a:pPr marL="865800" lvl="1" indent="-457200"/>
            <a:r>
              <a:rPr lang="en-CA" sz="2600" dirty="0"/>
              <a:t>10 Domain Controllers</a:t>
            </a:r>
          </a:p>
          <a:p>
            <a:pPr marL="865800" lvl="1" indent="-457200"/>
            <a:r>
              <a:rPr lang="en-CA" sz="2600" dirty="0"/>
              <a:t>Firewalls</a:t>
            </a:r>
          </a:p>
          <a:p>
            <a:pPr marL="865800" lvl="1" indent="-457200"/>
            <a:r>
              <a:rPr lang="en-CA" sz="2600" dirty="0"/>
              <a:t>WAF</a:t>
            </a:r>
          </a:p>
          <a:p>
            <a:pPr marL="865800" lvl="1" indent="-457200"/>
            <a:r>
              <a:rPr lang="en-CA" sz="2600" dirty="0"/>
              <a:t>Networking Devices etc. etc. </a:t>
            </a:r>
          </a:p>
        </p:txBody>
      </p:sp>
      <p:pic>
        <p:nvPicPr>
          <p:cNvPr id="4098" name="Picture 2" descr="PCI Compliance Audit and ROC">
            <a:extLst>
              <a:ext uri="{FF2B5EF4-FFF2-40B4-BE49-F238E27FC236}">
                <a16:creationId xmlns:a16="http://schemas.microsoft.com/office/drawing/2014/main" id="{18B22FB3-09E5-478C-88EB-FA49DA9EBC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4944" y="1585913"/>
            <a:ext cx="4651375"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5</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4046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 – Personal Story</a:t>
            </a:r>
          </a:p>
        </p:txBody>
      </p:sp>
      <p:pic>
        <p:nvPicPr>
          <p:cNvPr id="5124" name="Picture 4" descr="How to manage users on Windows Server 2008 – Hostway Help Center">
            <a:extLst>
              <a:ext uri="{FF2B5EF4-FFF2-40B4-BE49-F238E27FC236}">
                <a16:creationId xmlns:a16="http://schemas.microsoft.com/office/drawing/2014/main" id="{833E8210-D3CC-42DB-B3F9-B036193AB6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3" r="42939"/>
          <a:stretch/>
        </p:blipFill>
        <p:spPr bwMode="auto">
          <a:xfrm>
            <a:off x="642938" y="1585913"/>
            <a:ext cx="5381625" cy="4627815"/>
          </a:xfrm>
          <a:prstGeom prst="rect">
            <a:avLst/>
          </a:prstGeom>
          <a:solidFill>
            <a:srgbClr val="FFFFFF"/>
          </a:solidFill>
        </p:spPr>
      </p:pic>
      <p:pic>
        <p:nvPicPr>
          <p:cNvPr id="5122" name="Picture 2" descr="Drivers in Windows Server 2008 – Windows 2008 Workstation!">
            <a:extLst>
              <a:ext uri="{FF2B5EF4-FFF2-40B4-BE49-F238E27FC236}">
                <a16:creationId xmlns:a16="http://schemas.microsoft.com/office/drawing/2014/main" id="{660282B9-9C70-4B49-828E-B7C4B913B9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71" r="3081"/>
          <a:stretch/>
        </p:blipFill>
        <p:spPr bwMode="auto">
          <a:xfrm>
            <a:off x="6162675" y="1585913"/>
            <a:ext cx="5395913" cy="462781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6</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41056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3"/>
            <a:ext cx="5381625" cy="4651375"/>
          </a:xfrm>
        </p:spPr>
        <p:txBody>
          <a:bodyPr>
            <a:normAutofit/>
          </a:bodyPr>
          <a:lstStyle/>
          <a:p>
            <a:pPr marL="865800" lvl="1" indent="-457200"/>
            <a:r>
              <a:rPr lang="en-CA" sz="2600" dirty="0"/>
              <a:t>Inefficient</a:t>
            </a:r>
          </a:p>
          <a:p>
            <a:pPr marL="865800" lvl="1" indent="-457200"/>
            <a:r>
              <a:rPr lang="en-CA" sz="2600" dirty="0"/>
              <a:t>Time consuming</a:t>
            </a:r>
          </a:p>
          <a:p>
            <a:pPr marL="865800" lvl="1" indent="-457200"/>
            <a:r>
              <a:rPr lang="en-CA" sz="2600" dirty="0"/>
              <a:t>Labor intensive</a:t>
            </a:r>
          </a:p>
          <a:p>
            <a:pPr marL="865800" lvl="1" indent="-457200"/>
            <a:r>
              <a:rPr lang="en-CA" sz="2600" dirty="0"/>
              <a:t>Cause heavy drinking</a:t>
            </a:r>
          </a:p>
        </p:txBody>
      </p:sp>
      <p:pic>
        <p:nvPicPr>
          <p:cNvPr id="2050" name="Picture 2" descr="Auditor Looking For Errors In The Financial Statements Stock Photo, Picture  And Royalty Free Image. Image 93195414.">
            <a:extLst>
              <a:ext uri="{FF2B5EF4-FFF2-40B4-BE49-F238E27FC236}">
                <a16:creationId xmlns:a16="http://schemas.microsoft.com/office/drawing/2014/main" id="{9F40223F-974B-4679-8C0F-D5E6836E5D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566" b="1"/>
          <a:stretch/>
        </p:blipFill>
        <p:spPr bwMode="auto">
          <a:xfrm>
            <a:off x="6162675" y="1585913"/>
            <a:ext cx="5395913"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7</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34819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Windows PowerShell </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4"/>
            <a:ext cx="10350410" cy="4105970"/>
          </a:xfrm>
        </p:spPr>
        <p:txBody>
          <a:bodyPr>
            <a:normAutofit/>
          </a:bodyPr>
          <a:lstStyle/>
          <a:p>
            <a:r>
              <a:rPr lang="en-CA" sz="2400" dirty="0"/>
              <a:t>Windows PowerShell is a Windows command-line shell.</a:t>
            </a:r>
          </a:p>
          <a:p>
            <a:r>
              <a:rPr lang="en-CA" sz="2400" dirty="0"/>
              <a:t>Windows PowerShell is built on top of the .NET Framework</a:t>
            </a:r>
          </a:p>
          <a:p>
            <a:r>
              <a:rPr lang="en-CA" sz="2400" dirty="0"/>
              <a:t>Windows PowerShell introduces the concept of a cmdlet single-function command-line tool built into the shell</a:t>
            </a:r>
          </a:p>
          <a:p>
            <a:r>
              <a:rPr lang="en-CA" sz="2400" dirty="0"/>
              <a:t>Windows PowerShell accepts and returns .NET Framework objects.</a:t>
            </a:r>
          </a:p>
          <a:p>
            <a:r>
              <a:rPr lang="en-US" sz="2400" dirty="0"/>
              <a:t>PowerShell makes it easier to interact with WIN 32 API.</a:t>
            </a:r>
          </a:p>
          <a:p>
            <a:r>
              <a:rPr lang="en-US" sz="2400" dirty="0"/>
              <a:t>You don’t need to be a programmer to harness the power of .NET Framework.</a:t>
            </a:r>
          </a:p>
        </p:txBody>
      </p:sp>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8</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21364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a:t>
            </a:r>
          </a:p>
        </p:txBody>
      </p:sp>
      <p:pic>
        <p:nvPicPr>
          <p:cNvPr id="10" name="Picture 9">
            <a:extLst>
              <a:ext uri="{FF2B5EF4-FFF2-40B4-BE49-F238E27FC236}">
                <a16:creationId xmlns:a16="http://schemas.microsoft.com/office/drawing/2014/main" id="{2BFC6A90-33A4-411B-8E33-961D862D0A0D}"/>
              </a:ext>
            </a:extLst>
          </p:cNvPr>
          <p:cNvPicPr>
            <a:picLocks noChangeAspect="1"/>
          </p:cNvPicPr>
          <p:nvPr/>
        </p:nvPicPr>
        <p:blipFill>
          <a:blip r:embed="rId3"/>
          <a:stretch>
            <a:fillRect/>
          </a:stretch>
        </p:blipFill>
        <p:spPr>
          <a:xfrm>
            <a:off x="1241384" y="1585913"/>
            <a:ext cx="4184732" cy="4651375"/>
          </a:xfrm>
          <a:prstGeom prst="rect">
            <a:avLst/>
          </a:prstGeom>
          <a:noFill/>
        </p:spPr>
      </p:pic>
      <p:pic>
        <p:nvPicPr>
          <p:cNvPr id="12" name="Picture 11">
            <a:extLst>
              <a:ext uri="{FF2B5EF4-FFF2-40B4-BE49-F238E27FC236}">
                <a16:creationId xmlns:a16="http://schemas.microsoft.com/office/drawing/2014/main" id="{AAC4C775-D051-4AEB-92F0-BF22E7FEEAC4}"/>
              </a:ext>
            </a:extLst>
          </p:cNvPr>
          <p:cNvPicPr>
            <a:picLocks noChangeAspect="1"/>
          </p:cNvPicPr>
          <p:nvPr/>
        </p:nvPicPr>
        <p:blipFill>
          <a:blip r:embed="rId4"/>
          <a:stretch>
            <a:fillRect/>
          </a:stretch>
        </p:blipFill>
        <p:spPr>
          <a:xfrm>
            <a:off x="6162675" y="2737989"/>
            <a:ext cx="5395913" cy="2347222"/>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9</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49814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NP - Theme - August 2020">
  <a:themeElements>
    <a:clrScheme name="MNP - July 2020">
      <a:dk1>
        <a:srgbClr val="0F1313"/>
      </a:dk1>
      <a:lt1>
        <a:srgbClr val="FFFFFF"/>
      </a:lt1>
      <a:dk2>
        <a:srgbClr val="0F3C4F"/>
      </a:dk2>
      <a:lt2>
        <a:srgbClr val="F2F2F2"/>
      </a:lt2>
      <a:accent1>
        <a:srgbClr val="0F3C4F"/>
      </a:accent1>
      <a:accent2>
        <a:srgbClr val="035244"/>
      </a:accent2>
      <a:accent3>
        <a:srgbClr val="0C3343"/>
      </a:accent3>
      <a:accent4>
        <a:srgbClr val="EF5A27"/>
      </a:accent4>
      <a:accent5>
        <a:srgbClr val="107F8A"/>
      </a:accent5>
      <a:accent6>
        <a:srgbClr val="0F1313"/>
      </a:accent6>
      <a:hlink>
        <a:srgbClr val="EF5A27"/>
      </a:hlink>
      <a:folHlink>
        <a:srgbClr val="EF5A27"/>
      </a:folHlink>
    </a:clrScheme>
    <a:fontScheme name="MNP - Fonts - Jun2020">
      <a:majorFont>
        <a:latin typeface="Segoe UI Semibold"/>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wrap="square" rtlCol="0" anchor="ctr">
        <a:noAutofit/>
      </a:bodyPr>
      <a:lstStyle>
        <a:defPPr algn="ctr">
          <a:defRPr sz="1600" b="1" dirty="0" smtClean="0">
            <a:solidFill>
              <a:schemeClr val="bg1"/>
            </a:solidFill>
            <a:latin typeface="+mj-lt"/>
            <a:ea typeface="Corbel" charset="0"/>
            <a:cs typeface="Corbel" charset="0"/>
          </a:defRPr>
        </a:defPPr>
      </a:lstStyle>
    </a:spDef>
  </a:objectDefaults>
  <a:extraClrSchemeLst/>
  <a:extLst>
    <a:ext uri="{05A4C25C-085E-4340-85A3-A5531E510DB2}">
      <thm15:themeFamily xmlns:thm15="http://schemas.microsoft.com/office/thememl/2012/main" name="MNP PPT Template - FINAL" id="{2B1DAAFC-ED16-4C52-A7E2-8FD49F704032}" vid="{B687C0F6-7B5E-45D5-AEE5-853D1BF59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NP - July 2020">
    <a:dk1>
      <a:srgbClr val="0F1313"/>
    </a:dk1>
    <a:lt1>
      <a:srgbClr val="FFFFFF"/>
    </a:lt1>
    <a:dk2>
      <a:srgbClr val="0F3C4F"/>
    </a:dk2>
    <a:lt2>
      <a:srgbClr val="F2F2F2"/>
    </a:lt2>
    <a:accent1>
      <a:srgbClr val="0F3C4F"/>
    </a:accent1>
    <a:accent2>
      <a:srgbClr val="035244"/>
    </a:accent2>
    <a:accent3>
      <a:srgbClr val="0C3343"/>
    </a:accent3>
    <a:accent4>
      <a:srgbClr val="EF5A27"/>
    </a:accent4>
    <a:accent5>
      <a:srgbClr val="107F8A"/>
    </a:accent5>
    <a:accent6>
      <a:srgbClr val="0F1313"/>
    </a:accent6>
    <a:hlink>
      <a:srgbClr val="EF5A27"/>
    </a:hlink>
    <a:folHlink>
      <a:srgbClr val="EF5A2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45FDCAE2023E41B7F8E26371268B9A" ma:contentTypeVersion="6" ma:contentTypeDescription="Create a new document." ma:contentTypeScope="" ma:versionID="28b5cd20af5353146faffba3829e7fd0">
  <xsd:schema xmlns:xsd="http://www.w3.org/2001/XMLSchema" xmlns:xs="http://www.w3.org/2001/XMLSchema" xmlns:p="http://schemas.microsoft.com/office/2006/metadata/properties" xmlns:ns2="832f7bc6-d14c-438f-85e9-f595a355932b" xmlns:ns3="994934ef-dadb-45c1-a895-4964237b3987" targetNamespace="http://schemas.microsoft.com/office/2006/metadata/properties" ma:root="true" ma:fieldsID="15b96d9e52a57feebc286cb670ead760" ns2:_="" ns3:_="">
    <xsd:import namespace="832f7bc6-d14c-438f-85e9-f595a355932b"/>
    <xsd:import namespace="994934ef-dadb-45c1-a895-4964237b398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f7bc6-d14c-438f-85e9-f595a35593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94934ef-dadb-45c1-a895-4964237b398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94934ef-dadb-45c1-a895-4964237b3987">
      <UserInfo>
        <DisplayName>Danielle Littlewood</DisplayName>
        <AccountId>13</AccountId>
        <AccountType/>
      </UserInfo>
    </SharedWithUsers>
  </documentManagement>
</p:properties>
</file>

<file path=customXml/itemProps1.xml><?xml version="1.0" encoding="utf-8"?>
<ds:datastoreItem xmlns:ds="http://schemas.openxmlformats.org/officeDocument/2006/customXml" ds:itemID="{39077C4C-CD63-494D-84E3-ECF437B6952B}">
  <ds:schemaRefs>
    <ds:schemaRef ds:uri="832f7bc6-d14c-438f-85e9-f595a355932b"/>
    <ds:schemaRef ds:uri="994934ef-dadb-45c1-a895-4964237b39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F301807-C4F9-4BA5-9246-3BEB0154A96A}">
  <ds:schemaRefs>
    <ds:schemaRef ds:uri="http://schemas.microsoft.com/sharepoint/v3/contenttype/forms"/>
  </ds:schemaRefs>
</ds:datastoreItem>
</file>

<file path=customXml/itemProps3.xml><?xml version="1.0" encoding="utf-8"?>
<ds:datastoreItem xmlns:ds="http://schemas.openxmlformats.org/officeDocument/2006/customXml" ds:itemID="{65D01FF2-C92F-4FB4-AEC2-70AE2DD3FD70}">
  <ds:schemaRefs>
    <ds:schemaRef ds:uri="832f7bc6-d14c-438f-85e9-f595a355932b"/>
    <ds:schemaRef ds:uri="994934ef-dadb-45c1-a895-4964237b39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4859</TotalTime>
  <Words>2370</Words>
  <Application>Microsoft Office PowerPoint</Application>
  <PresentationFormat>Widescreen</PresentationFormat>
  <Paragraphs>338</Paragraphs>
  <Slides>28</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vt:lpstr>
      <vt:lpstr>Calibri</vt:lpstr>
      <vt:lpstr>Corbel</vt:lpstr>
      <vt:lpstr>Nunito Sans</vt:lpstr>
      <vt:lpstr>Segoe UI</vt:lpstr>
      <vt:lpstr>Segoe UI Semibold</vt:lpstr>
      <vt:lpstr>Segoe UI Semilight</vt:lpstr>
      <vt:lpstr>MNP - Theme - August 2020</vt:lpstr>
      <vt:lpstr>PowerShell – An Auditors Best Friend</vt:lpstr>
      <vt:lpstr>Agenda</vt:lpstr>
      <vt:lpstr>Speaker Introduction</vt:lpstr>
      <vt:lpstr>Life of an Auditor</vt:lpstr>
      <vt:lpstr>Life of an Auditor – Personal Story</vt:lpstr>
      <vt:lpstr>Life of an Auditor – Personal Story</vt:lpstr>
      <vt:lpstr>Life of an Auditor</vt:lpstr>
      <vt:lpstr>Windows PowerShell </vt:lpstr>
      <vt:lpstr>PowerShell </vt:lpstr>
      <vt:lpstr>PowerShell the Tool</vt:lpstr>
      <vt:lpstr>Approach</vt:lpstr>
      <vt:lpstr>Phase 1 – Scope</vt:lpstr>
      <vt:lpstr>Phase 1 – Interview Schedule</vt:lpstr>
      <vt:lpstr>Phase 1 – Documentation Request</vt:lpstr>
      <vt:lpstr>Phase 2 – Scope</vt:lpstr>
      <vt:lpstr>Phase 2 – Interview Schedule</vt:lpstr>
      <vt:lpstr>Phase 2 – Interview Schedule</vt:lpstr>
      <vt:lpstr>Phase 2 – Documentation Request</vt:lpstr>
      <vt:lpstr>Example Dashboard</vt:lpstr>
      <vt:lpstr>Example Dashboard</vt:lpstr>
      <vt:lpstr>Phase 3 – Scope</vt:lpstr>
      <vt:lpstr>Phase 3 – Interview Schedule</vt:lpstr>
      <vt:lpstr>High Level Timeline</vt:lpstr>
      <vt:lpstr>Proposed High Level Schedule</vt:lpstr>
      <vt:lpstr>Resources</vt:lpstr>
      <vt:lpstr>PowerPoint Presentation</vt:lpstr>
      <vt:lpstr>Maturity Model</vt:lpstr>
      <vt:lpstr>Maturity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Igloo Building Supplies Group</dc:title>
  <dc:creator>Scott Taylor</dc:creator>
  <cp:keywords/>
  <dc:description/>
  <cp:lastModifiedBy>Sunny Jamwal</cp:lastModifiedBy>
  <cp:revision>19</cp:revision>
  <dcterms:created xsi:type="dcterms:W3CDTF">2020-09-23T21:27:10Z</dcterms:created>
  <dcterms:modified xsi:type="dcterms:W3CDTF">2021-11-17T01:24:17Z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0x0101006E45FDCAE2023E41B7F8E26371268B9A</vt:lpwstr>
  </property>
</Properties>
</file>